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83" r:id="rId2"/>
    <p:sldId id="394" r:id="rId3"/>
    <p:sldId id="421" r:id="rId4"/>
    <p:sldId id="447" r:id="rId5"/>
    <p:sldId id="1448942124" r:id="rId6"/>
    <p:sldId id="448" r:id="rId7"/>
    <p:sldId id="1448942125" r:id="rId8"/>
    <p:sldId id="1448942126" r:id="rId9"/>
    <p:sldId id="1448942143" r:id="rId10"/>
    <p:sldId id="1448942127" r:id="rId11"/>
    <p:sldId id="1448942128" r:id="rId12"/>
    <p:sldId id="1448942129" r:id="rId13"/>
    <p:sldId id="1448942131" r:id="rId14"/>
    <p:sldId id="1448942130" r:id="rId15"/>
    <p:sldId id="1448942132" r:id="rId16"/>
    <p:sldId id="1448942133" r:id="rId17"/>
    <p:sldId id="1448942144" r:id="rId18"/>
    <p:sldId id="1448942134" r:id="rId19"/>
    <p:sldId id="1448942135" r:id="rId20"/>
    <p:sldId id="1448942136" r:id="rId21"/>
    <p:sldId id="1448942142" r:id="rId22"/>
    <p:sldId id="1448942137" r:id="rId23"/>
    <p:sldId id="385" r:id="rId24"/>
    <p:sldId id="1448942140" r:id="rId25"/>
    <p:sldId id="1448942138" r:id="rId26"/>
    <p:sldId id="1448942139" r:id="rId27"/>
    <p:sldId id="1448942141" r:id="rId28"/>
    <p:sldId id="409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A4F"/>
    <a:srgbClr val="FFFFFF"/>
    <a:srgbClr val="0DE07D"/>
    <a:srgbClr val="3083DC"/>
    <a:srgbClr val="C1B367"/>
    <a:srgbClr val="10B497"/>
    <a:srgbClr val="1ECE85"/>
    <a:srgbClr val="FF6839"/>
    <a:srgbClr val="0DD5E0"/>
    <a:srgbClr val="887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03DA4-3C62-E948-BC05-4287E721D45B}" v="68" dt="2024-04-12T09:57:57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83075"/>
  </p:normalViewPr>
  <p:slideViewPr>
    <p:cSldViewPr snapToGrid="0">
      <p:cViewPr varScale="1">
        <p:scale>
          <a:sx n="121" d="100"/>
          <a:sy n="121" d="100"/>
        </p:scale>
        <p:origin x="2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FRENE Guillaume" userId="89b6cd18-0e1b-4b1f-aab3-28fccaaa1add" providerId="ADAL" clId="{8C503DA4-3C62-E948-BC05-4287E721D45B}"/>
    <pc:docChg chg="undo custSel addSld modSld">
      <pc:chgData name="DUFRENE Guillaume" userId="89b6cd18-0e1b-4b1f-aab3-28fccaaa1add" providerId="ADAL" clId="{8C503DA4-3C62-E948-BC05-4287E721D45B}" dt="2024-04-12T13:47:11.326" v="9205" actId="20577"/>
      <pc:docMkLst>
        <pc:docMk/>
      </pc:docMkLst>
      <pc:sldChg chg="modNotesTx">
        <pc:chgData name="DUFRENE Guillaume" userId="89b6cd18-0e1b-4b1f-aab3-28fccaaa1add" providerId="ADAL" clId="{8C503DA4-3C62-E948-BC05-4287E721D45B}" dt="2024-04-12T07:20:11.281" v="595" actId="20577"/>
        <pc:sldMkLst>
          <pc:docMk/>
          <pc:sldMk cId="1551845758" sldId="394"/>
        </pc:sldMkLst>
      </pc:sldChg>
      <pc:sldChg chg="modSp mod modNotesTx">
        <pc:chgData name="DUFRENE Guillaume" userId="89b6cd18-0e1b-4b1f-aab3-28fccaaa1add" providerId="ADAL" clId="{8C503DA4-3C62-E948-BC05-4287E721D45B}" dt="2024-04-12T07:27:48.729" v="1101" actId="20577"/>
        <pc:sldMkLst>
          <pc:docMk/>
          <pc:sldMk cId="4218818237" sldId="421"/>
        </pc:sldMkLst>
        <pc:spChg chg="mod">
          <ac:chgData name="DUFRENE Guillaume" userId="89b6cd18-0e1b-4b1f-aab3-28fccaaa1add" providerId="ADAL" clId="{8C503DA4-3C62-E948-BC05-4287E721D45B}" dt="2024-04-11T14:50:03.173" v="307" actId="20577"/>
          <ac:spMkLst>
            <pc:docMk/>
            <pc:sldMk cId="4218818237" sldId="421"/>
            <ac:spMk id="12" creationId="{8CB789C4-9C57-DD76-0CE1-F4625E11645E}"/>
          </ac:spMkLst>
        </pc:spChg>
      </pc:sldChg>
      <pc:sldChg chg="modNotesTx">
        <pc:chgData name="DUFRENE Guillaume" userId="89b6cd18-0e1b-4b1f-aab3-28fccaaa1add" providerId="ADAL" clId="{8C503DA4-3C62-E948-BC05-4287E721D45B}" dt="2024-04-12T13:36:16.028" v="9033" actId="20577"/>
        <pc:sldMkLst>
          <pc:docMk/>
          <pc:sldMk cId="2347314949" sldId="447"/>
        </pc:sldMkLst>
      </pc:sldChg>
      <pc:sldChg chg="modNotesTx">
        <pc:chgData name="DUFRENE Guillaume" userId="89b6cd18-0e1b-4b1f-aab3-28fccaaa1add" providerId="ADAL" clId="{8C503DA4-3C62-E948-BC05-4287E721D45B}" dt="2024-04-12T07:43:28.403" v="2025" actId="20577"/>
        <pc:sldMkLst>
          <pc:docMk/>
          <pc:sldMk cId="1769398282" sldId="448"/>
        </pc:sldMkLst>
      </pc:sldChg>
      <pc:sldChg chg="modNotesTx">
        <pc:chgData name="DUFRENE Guillaume" userId="89b6cd18-0e1b-4b1f-aab3-28fccaaa1add" providerId="ADAL" clId="{8C503DA4-3C62-E948-BC05-4287E721D45B}" dt="2024-04-12T07:38:49.246" v="1480" actId="20577"/>
        <pc:sldMkLst>
          <pc:docMk/>
          <pc:sldMk cId="3249770751" sldId="1448942124"/>
        </pc:sldMkLst>
      </pc:sldChg>
      <pc:sldChg chg="modNotesTx">
        <pc:chgData name="DUFRENE Guillaume" userId="89b6cd18-0e1b-4b1f-aab3-28fccaaa1add" providerId="ADAL" clId="{8C503DA4-3C62-E948-BC05-4287E721D45B}" dt="2024-04-12T07:49:56.618" v="2713" actId="20577"/>
        <pc:sldMkLst>
          <pc:docMk/>
          <pc:sldMk cId="2166150888" sldId="1448942125"/>
        </pc:sldMkLst>
      </pc:sldChg>
      <pc:sldChg chg="modNotesTx">
        <pc:chgData name="DUFRENE Guillaume" userId="89b6cd18-0e1b-4b1f-aab3-28fccaaa1add" providerId="ADAL" clId="{8C503DA4-3C62-E948-BC05-4287E721D45B}" dt="2024-04-12T07:54:17.759" v="3277" actId="20577"/>
        <pc:sldMkLst>
          <pc:docMk/>
          <pc:sldMk cId="2484622529" sldId="1448942126"/>
        </pc:sldMkLst>
      </pc:sldChg>
      <pc:sldChg chg="modNotesTx">
        <pc:chgData name="DUFRENE Guillaume" userId="89b6cd18-0e1b-4b1f-aab3-28fccaaa1add" providerId="ADAL" clId="{8C503DA4-3C62-E948-BC05-4287E721D45B}" dt="2024-04-12T13:31:59.177" v="8590" actId="20577"/>
        <pc:sldMkLst>
          <pc:docMk/>
          <pc:sldMk cId="30155353" sldId="1448942127"/>
        </pc:sldMkLst>
      </pc:sldChg>
      <pc:sldChg chg="modAnim">
        <pc:chgData name="DUFRENE Guillaume" userId="89b6cd18-0e1b-4b1f-aab3-28fccaaa1add" providerId="ADAL" clId="{8C503DA4-3C62-E948-BC05-4287E721D45B}" dt="2024-04-12T08:01:49.592" v="3556"/>
        <pc:sldMkLst>
          <pc:docMk/>
          <pc:sldMk cId="116611776" sldId="1448942128"/>
        </pc:sldMkLst>
      </pc:sldChg>
      <pc:sldChg chg="modAnim">
        <pc:chgData name="DUFRENE Guillaume" userId="89b6cd18-0e1b-4b1f-aab3-28fccaaa1add" providerId="ADAL" clId="{8C503DA4-3C62-E948-BC05-4287E721D45B}" dt="2024-04-12T08:03:15.829" v="3558"/>
        <pc:sldMkLst>
          <pc:docMk/>
          <pc:sldMk cId="3078952864" sldId="1448942129"/>
        </pc:sldMkLst>
      </pc:sldChg>
      <pc:sldChg chg="modNotesTx">
        <pc:chgData name="DUFRENE Guillaume" userId="89b6cd18-0e1b-4b1f-aab3-28fccaaa1add" providerId="ADAL" clId="{8C503DA4-3C62-E948-BC05-4287E721D45B}" dt="2024-04-12T08:15:19.673" v="4431" actId="20577"/>
        <pc:sldMkLst>
          <pc:docMk/>
          <pc:sldMk cId="1651961122" sldId="1448942130"/>
        </pc:sldMkLst>
      </pc:sldChg>
      <pc:sldChg chg="addSp modSp mod modNotesTx">
        <pc:chgData name="DUFRENE Guillaume" userId="89b6cd18-0e1b-4b1f-aab3-28fccaaa1add" providerId="ADAL" clId="{8C503DA4-3C62-E948-BC05-4287E721D45B}" dt="2024-04-12T09:52:22.376" v="8424" actId="20577"/>
        <pc:sldMkLst>
          <pc:docMk/>
          <pc:sldMk cId="2737547910" sldId="1448942133"/>
        </pc:sldMkLst>
        <pc:spChg chg="mod">
          <ac:chgData name="DUFRENE Guillaume" userId="89b6cd18-0e1b-4b1f-aab3-28fccaaa1add" providerId="ADAL" clId="{8C503DA4-3C62-E948-BC05-4287E721D45B}" dt="2024-04-12T09:47:18.924" v="7847" actId="1076"/>
          <ac:spMkLst>
            <pc:docMk/>
            <pc:sldMk cId="2737547910" sldId="1448942133"/>
            <ac:spMk id="4" creationId="{E7076A31-E289-CFE1-34FD-D4E910A8179B}"/>
          </ac:spMkLst>
        </pc:spChg>
        <pc:spChg chg="mod">
          <ac:chgData name="DUFRENE Guillaume" userId="89b6cd18-0e1b-4b1f-aab3-28fccaaa1add" providerId="ADAL" clId="{8C503DA4-3C62-E948-BC05-4287E721D45B}" dt="2024-04-12T09:47:14.040" v="7846" actId="1076"/>
          <ac:spMkLst>
            <pc:docMk/>
            <pc:sldMk cId="2737547910" sldId="1448942133"/>
            <ac:spMk id="5" creationId="{74D553E6-C40C-D67D-21A8-A1921C36F950}"/>
          </ac:spMkLst>
        </pc:spChg>
        <pc:picChg chg="add mod">
          <ac:chgData name="DUFRENE Guillaume" userId="89b6cd18-0e1b-4b1f-aab3-28fccaaa1add" providerId="ADAL" clId="{8C503DA4-3C62-E948-BC05-4287E721D45B}" dt="2024-04-12T09:47:18.924" v="7847" actId="1076"/>
          <ac:picMkLst>
            <pc:docMk/>
            <pc:sldMk cId="2737547910" sldId="1448942133"/>
            <ac:picMk id="6" creationId="{AED0F641-3026-3AD1-B7E0-56D6C72F9208}"/>
          </ac:picMkLst>
        </pc:picChg>
      </pc:sldChg>
      <pc:sldChg chg="modNotesTx">
        <pc:chgData name="DUFRENE Guillaume" userId="89b6cd18-0e1b-4b1f-aab3-28fccaaa1add" providerId="ADAL" clId="{8C503DA4-3C62-E948-BC05-4287E721D45B}" dt="2024-04-12T08:34:22.697" v="4936" actId="20577"/>
        <pc:sldMkLst>
          <pc:docMk/>
          <pc:sldMk cId="1668664646" sldId="1448942134"/>
        </pc:sldMkLst>
      </pc:sldChg>
      <pc:sldChg chg="modAnim modNotesTx">
        <pc:chgData name="DUFRENE Guillaume" userId="89b6cd18-0e1b-4b1f-aab3-28fccaaa1add" providerId="ADAL" clId="{8C503DA4-3C62-E948-BC05-4287E721D45B}" dt="2024-04-12T08:39:24.477" v="5519" actId="20577"/>
        <pc:sldMkLst>
          <pc:docMk/>
          <pc:sldMk cId="4142081340" sldId="1448942135"/>
        </pc:sldMkLst>
      </pc:sldChg>
      <pc:sldChg chg="modAnim modNotesTx">
        <pc:chgData name="DUFRENE Guillaume" userId="89b6cd18-0e1b-4b1f-aab3-28fccaaa1add" providerId="ADAL" clId="{8C503DA4-3C62-E948-BC05-4287E721D45B}" dt="2024-04-12T08:40:57.600" v="5610"/>
        <pc:sldMkLst>
          <pc:docMk/>
          <pc:sldMk cId="388372143" sldId="1448942136"/>
        </pc:sldMkLst>
      </pc:sldChg>
      <pc:sldChg chg="modNotesTx">
        <pc:chgData name="DUFRENE Guillaume" userId="89b6cd18-0e1b-4b1f-aab3-28fccaaa1add" providerId="ADAL" clId="{8C503DA4-3C62-E948-BC05-4287E721D45B}" dt="2024-04-12T08:53:13.266" v="7067" actId="20577"/>
        <pc:sldMkLst>
          <pc:docMk/>
          <pc:sldMk cId="58412583" sldId="1448942138"/>
        </pc:sldMkLst>
      </pc:sldChg>
      <pc:sldChg chg="modSp modAnim modNotesTx">
        <pc:chgData name="DUFRENE Guillaume" userId="89b6cd18-0e1b-4b1f-aab3-28fccaaa1add" providerId="ADAL" clId="{8C503DA4-3C62-E948-BC05-4287E721D45B}" dt="2024-04-12T08:58:39.728" v="7840" actId="20577"/>
        <pc:sldMkLst>
          <pc:docMk/>
          <pc:sldMk cId="479266582" sldId="1448942139"/>
        </pc:sldMkLst>
        <pc:spChg chg="mod">
          <ac:chgData name="DUFRENE Guillaume" userId="89b6cd18-0e1b-4b1f-aab3-28fccaaa1add" providerId="ADAL" clId="{8C503DA4-3C62-E948-BC05-4287E721D45B}" dt="2024-04-12T08:55:17.198" v="7369" actId="20577"/>
          <ac:spMkLst>
            <pc:docMk/>
            <pc:sldMk cId="479266582" sldId="1448942139"/>
            <ac:spMk id="40" creationId="{CE6A2BC1-F65E-6680-AD6F-85415147AC8E}"/>
          </ac:spMkLst>
        </pc:spChg>
      </pc:sldChg>
      <pc:sldChg chg="modNotesTx">
        <pc:chgData name="DUFRENE Guillaume" userId="89b6cd18-0e1b-4b1f-aab3-28fccaaa1add" providerId="ADAL" clId="{8C503DA4-3C62-E948-BC05-4287E721D45B}" dt="2024-04-12T08:46:16.191" v="6069" actId="5793"/>
        <pc:sldMkLst>
          <pc:docMk/>
          <pc:sldMk cId="1778237751" sldId="1448942140"/>
        </pc:sldMkLst>
      </pc:sldChg>
      <pc:sldChg chg="addSp delSp modSp mod modNotesTx">
        <pc:chgData name="DUFRENE Guillaume" userId="89b6cd18-0e1b-4b1f-aab3-28fccaaa1add" providerId="ADAL" clId="{8C503DA4-3C62-E948-BC05-4287E721D45B}" dt="2024-04-12T13:47:11.326" v="9205" actId="20577"/>
        <pc:sldMkLst>
          <pc:docMk/>
          <pc:sldMk cId="1071409020" sldId="1448942141"/>
        </pc:sldMkLst>
        <pc:spChg chg="mod">
          <ac:chgData name="DUFRENE Guillaume" userId="89b6cd18-0e1b-4b1f-aab3-28fccaaa1add" providerId="ADAL" clId="{8C503DA4-3C62-E948-BC05-4287E721D45B}" dt="2024-04-11T16:48:11.571" v="348" actId="207"/>
          <ac:spMkLst>
            <pc:docMk/>
            <pc:sldMk cId="1071409020" sldId="1448942141"/>
            <ac:spMk id="5" creationId="{7E84F5E8-F9DA-3123-8A8C-2DD73B83E3FD}"/>
          </ac:spMkLst>
        </pc:spChg>
        <pc:spChg chg="mod">
          <ac:chgData name="DUFRENE Guillaume" userId="89b6cd18-0e1b-4b1f-aab3-28fccaaa1add" providerId="ADAL" clId="{8C503DA4-3C62-E948-BC05-4287E721D45B}" dt="2024-04-11T16:48:23.934" v="349" actId="1076"/>
          <ac:spMkLst>
            <pc:docMk/>
            <pc:sldMk cId="1071409020" sldId="1448942141"/>
            <ac:spMk id="6" creationId="{06E521FB-50C5-9929-DABD-4D4D5B4D06EB}"/>
          </ac:spMkLst>
        </pc:spChg>
        <pc:picChg chg="mod">
          <ac:chgData name="DUFRENE Guillaume" userId="89b6cd18-0e1b-4b1f-aab3-28fccaaa1add" providerId="ADAL" clId="{8C503DA4-3C62-E948-BC05-4287E721D45B}" dt="2024-04-11T16:47:54.017" v="343" actId="14100"/>
          <ac:picMkLst>
            <pc:docMk/>
            <pc:sldMk cId="1071409020" sldId="1448942141"/>
            <ac:picMk id="4" creationId="{FBE787B8-6FC5-ACF8-781F-D2D1853CBAE3}"/>
          </ac:picMkLst>
        </pc:picChg>
        <pc:picChg chg="mod">
          <ac:chgData name="DUFRENE Guillaume" userId="89b6cd18-0e1b-4b1f-aab3-28fccaaa1add" providerId="ADAL" clId="{8C503DA4-3C62-E948-BC05-4287E721D45B}" dt="2024-04-11T16:48:23.934" v="349" actId="1076"/>
          <ac:picMkLst>
            <pc:docMk/>
            <pc:sldMk cId="1071409020" sldId="1448942141"/>
            <ac:picMk id="7" creationId="{9F9A372B-9B7B-0365-0A48-C452A478231F}"/>
          </ac:picMkLst>
        </pc:picChg>
        <pc:picChg chg="add mod">
          <ac:chgData name="DUFRENE Guillaume" userId="89b6cd18-0e1b-4b1f-aab3-28fccaaa1add" providerId="ADAL" clId="{8C503DA4-3C62-E948-BC05-4287E721D45B}" dt="2024-04-11T16:46:33.432" v="338" actId="14100"/>
          <ac:picMkLst>
            <pc:docMk/>
            <pc:sldMk cId="1071409020" sldId="1448942141"/>
            <ac:picMk id="8" creationId="{E33DC81C-B8DD-E67D-83EC-67901E4DDFA6}"/>
          </ac:picMkLst>
        </pc:picChg>
        <pc:picChg chg="del">
          <ac:chgData name="DUFRENE Guillaume" userId="89b6cd18-0e1b-4b1f-aab3-28fccaaa1add" providerId="ADAL" clId="{8C503DA4-3C62-E948-BC05-4287E721D45B}" dt="2024-04-11T16:46:15.715" v="332" actId="478"/>
          <ac:picMkLst>
            <pc:docMk/>
            <pc:sldMk cId="1071409020" sldId="1448942141"/>
            <ac:picMk id="10" creationId="{F711A700-771C-2DA8-4296-8AEE2BE9916B}"/>
          </ac:picMkLst>
        </pc:picChg>
        <pc:picChg chg="mod">
          <ac:chgData name="DUFRENE Guillaume" userId="89b6cd18-0e1b-4b1f-aab3-28fccaaa1add" providerId="ADAL" clId="{8C503DA4-3C62-E948-BC05-4287E721D45B}" dt="2024-04-11T16:48:27.817" v="350" actId="1076"/>
          <ac:picMkLst>
            <pc:docMk/>
            <pc:sldMk cId="1071409020" sldId="1448942141"/>
            <ac:picMk id="11" creationId="{7B512543-6CE3-F98E-AB19-5678552C91CD}"/>
          </ac:picMkLst>
        </pc:picChg>
        <pc:picChg chg="mod">
          <ac:chgData name="DUFRENE Guillaume" userId="89b6cd18-0e1b-4b1f-aab3-28fccaaa1add" providerId="ADAL" clId="{8C503DA4-3C62-E948-BC05-4287E721D45B}" dt="2024-04-11T16:48:30.517" v="351" actId="1076"/>
          <ac:picMkLst>
            <pc:docMk/>
            <pc:sldMk cId="1071409020" sldId="1448942141"/>
            <ac:picMk id="12" creationId="{802ED451-9B26-F099-25C1-BB5715C64642}"/>
          </ac:picMkLst>
        </pc:picChg>
      </pc:sldChg>
      <pc:sldChg chg="addSp delSp modSp mod modAnim">
        <pc:chgData name="DUFRENE Guillaume" userId="89b6cd18-0e1b-4b1f-aab3-28fccaaa1add" providerId="ADAL" clId="{8C503DA4-3C62-E948-BC05-4287E721D45B}" dt="2024-04-12T08:43:07.701" v="5612"/>
        <pc:sldMkLst>
          <pc:docMk/>
          <pc:sldMk cId="673827454" sldId="1448942142"/>
        </pc:sldMkLst>
        <pc:spChg chg="add mod">
          <ac:chgData name="DUFRENE Guillaume" userId="89b6cd18-0e1b-4b1f-aab3-28fccaaa1add" providerId="ADAL" clId="{8C503DA4-3C62-E948-BC05-4287E721D45B}" dt="2024-04-11T14:05:50.318" v="244" actId="1076"/>
          <ac:spMkLst>
            <pc:docMk/>
            <pc:sldMk cId="673827454" sldId="1448942142"/>
            <ac:spMk id="4" creationId="{301B54BF-070C-8E98-3638-1706700B53AC}"/>
          </ac:spMkLst>
        </pc:spChg>
        <pc:spChg chg="add mod">
          <ac:chgData name="DUFRENE Guillaume" userId="89b6cd18-0e1b-4b1f-aab3-28fccaaa1add" providerId="ADAL" clId="{8C503DA4-3C62-E948-BC05-4287E721D45B}" dt="2024-04-11T16:03:41.994" v="325" actId="1076"/>
          <ac:spMkLst>
            <pc:docMk/>
            <pc:sldMk cId="673827454" sldId="1448942142"/>
            <ac:spMk id="5" creationId="{3A0218DA-95BD-AE8E-5A7E-B7E3014567CE}"/>
          </ac:spMkLst>
        </pc:spChg>
        <pc:spChg chg="add mod">
          <ac:chgData name="DUFRENE Guillaume" userId="89b6cd18-0e1b-4b1f-aab3-28fccaaa1add" providerId="ADAL" clId="{8C503DA4-3C62-E948-BC05-4287E721D45B}" dt="2024-04-11T16:03:50.528" v="326" actId="1076"/>
          <ac:spMkLst>
            <pc:docMk/>
            <pc:sldMk cId="673827454" sldId="1448942142"/>
            <ac:spMk id="6" creationId="{AB756C24-4BF2-8187-78D1-5DD2EFA90FC6}"/>
          </ac:spMkLst>
        </pc:spChg>
        <pc:spChg chg="add mod">
          <ac:chgData name="DUFRENE Guillaume" userId="89b6cd18-0e1b-4b1f-aab3-28fccaaa1add" providerId="ADAL" clId="{8C503DA4-3C62-E948-BC05-4287E721D45B}" dt="2024-04-11T16:03:20.678" v="318" actId="1076"/>
          <ac:spMkLst>
            <pc:docMk/>
            <pc:sldMk cId="673827454" sldId="1448942142"/>
            <ac:spMk id="7" creationId="{E6E73439-0DC7-98EB-C693-FBEF83EDEC7B}"/>
          </ac:spMkLst>
        </pc:spChg>
        <pc:spChg chg="add mod">
          <ac:chgData name="DUFRENE Guillaume" userId="89b6cd18-0e1b-4b1f-aab3-28fccaaa1add" providerId="ADAL" clId="{8C503DA4-3C62-E948-BC05-4287E721D45B}" dt="2024-04-11T16:02:47.491" v="316" actId="1076"/>
          <ac:spMkLst>
            <pc:docMk/>
            <pc:sldMk cId="673827454" sldId="1448942142"/>
            <ac:spMk id="8" creationId="{7F2247BA-189E-30D0-9174-D024642BDC13}"/>
          </ac:spMkLst>
        </pc:spChg>
        <pc:spChg chg="add mod">
          <ac:chgData name="DUFRENE Guillaume" userId="89b6cd18-0e1b-4b1f-aab3-28fccaaa1add" providerId="ADAL" clId="{8C503DA4-3C62-E948-BC05-4287E721D45B}" dt="2024-04-11T14:00:41.581" v="230" actId="1076"/>
          <ac:spMkLst>
            <pc:docMk/>
            <pc:sldMk cId="673827454" sldId="1448942142"/>
            <ac:spMk id="9" creationId="{6CA475FF-BF50-95AC-B822-22928BEA0757}"/>
          </ac:spMkLst>
        </pc:spChg>
        <pc:spChg chg="add mod">
          <ac:chgData name="DUFRENE Guillaume" userId="89b6cd18-0e1b-4b1f-aab3-28fccaaa1add" providerId="ADAL" clId="{8C503DA4-3C62-E948-BC05-4287E721D45B}" dt="2024-04-11T14:40:25.683" v="276" actId="1076"/>
          <ac:spMkLst>
            <pc:docMk/>
            <pc:sldMk cId="673827454" sldId="1448942142"/>
            <ac:spMk id="10" creationId="{73AF6D4A-CD77-6ECF-B771-878245413B03}"/>
          </ac:spMkLst>
        </pc:spChg>
        <pc:spChg chg="add mod">
          <ac:chgData name="DUFRENE Guillaume" userId="89b6cd18-0e1b-4b1f-aab3-28fccaaa1add" providerId="ADAL" clId="{8C503DA4-3C62-E948-BC05-4287E721D45B}" dt="2024-04-11T14:05:55.051" v="245" actId="1076"/>
          <ac:spMkLst>
            <pc:docMk/>
            <pc:sldMk cId="673827454" sldId="1448942142"/>
            <ac:spMk id="11" creationId="{6EA40A30-F4CC-FE28-3BA6-7FEEEC1D5E05}"/>
          </ac:spMkLst>
        </pc:spChg>
        <pc:spChg chg="add mod">
          <ac:chgData name="DUFRENE Guillaume" userId="89b6cd18-0e1b-4b1f-aab3-28fccaaa1add" providerId="ADAL" clId="{8C503DA4-3C62-E948-BC05-4287E721D45B}" dt="2024-04-11T14:05:50.318" v="244" actId="1076"/>
          <ac:spMkLst>
            <pc:docMk/>
            <pc:sldMk cId="673827454" sldId="1448942142"/>
            <ac:spMk id="18" creationId="{C8077FD7-8BB0-3D4F-E65F-337CCBA0C929}"/>
          </ac:spMkLst>
        </pc:spChg>
        <pc:spChg chg="add mod">
          <ac:chgData name="DUFRENE Guillaume" userId="89b6cd18-0e1b-4b1f-aab3-28fccaaa1add" providerId="ADAL" clId="{8C503DA4-3C62-E948-BC05-4287E721D45B}" dt="2024-04-11T14:36:00.586" v="273" actId="1076"/>
          <ac:spMkLst>
            <pc:docMk/>
            <pc:sldMk cId="673827454" sldId="1448942142"/>
            <ac:spMk id="19" creationId="{9F598FE2-6C43-5552-BF38-E2FDB376C2B7}"/>
          </ac:spMkLst>
        </pc:spChg>
        <pc:spChg chg="del">
          <ac:chgData name="DUFRENE Guillaume" userId="89b6cd18-0e1b-4b1f-aab3-28fccaaa1add" providerId="ADAL" clId="{8C503DA4-3C62-E948-BC05-4287E721D45B}" dt="2024-04-11T13:40:00.542" v="0" actId="478"/>
          <ac:spMkLst>
            <pc:docMk/>
            <pc:sldMk cId="673827454" sldId="1448942142"/>
            <ac:spMk id="28" creationId="{93B37B3D-DCA4-6DFB-0FF3-BA248210E0EF}"/>
          </ac:spMkLst>
        </pc:spChg>
        <pc:spChg chg="add mod">
          <ac:chgData name="DUFRENE Guillaume" userId="89b6cd18-0e1b-4b1f-aab3-28fccaaa1add" providerId="ADAL" clId="{8C503DA4-3C62-E948-BC05-4287E721D45B}" dt="2024-04-11T16:03:24.055" v="320" actId="1076"/>
          <ac:spMkLst>
            <pc:docMk/>
            <pc:sldMk cId="673827454" sldId="1448942142"/>
            <ac:spMk id="75" creationId="{114CC357-9DBF-55E2-1265-D43E7D5B062A}"/>
          </ac:spMkLst>
        </pc:spChg>
        <pc:spChg chg="add mod">
          <ac:chgData name="DUFRENE Guillaume" userId="89b6cd18-0e1b-4b1f-aab3-28fccaaa1add" providerId="ADAL" clId="{8C503DA4-3C62-E948-BC05-4287E721D45B}" dt="2024-04-11T14:17:26.990" v="259" actId="14100"/>
          <ac:spMkLst>
            <pc:docMk/>
            <pc:sldMk cId="673827454" sldId="1448942142"/>
            <ac:spMk id="80" creationId="{F5C10FE5-4910-F485-14C1-53F618EBDAF1}"/>
          </ac:spMkLst>
        </pc:spChg>
        <pc:spChg chg="add mod">
          <ac:chgData name="DUFRENE Guillaume" userId="89b6cd18-0e1b-4b1f-aab3-28fccaaa1add" providerId="ADAL" clId="{8C503DA4-3C62-E948-BC05-4287E721D45B}" dt="2024-04-11T14:39:50.669" v="275" actId="1076"/>
          <ac:spMkLst>
            <pc:docMk/>
            <pc:sldMk cId="673827454" sldId="1448942142"/>
            <ac:spMk id="84" creationId="{1992BCE1-892D-FEA7-DE33-8488829E57B1}"/>
          </ac:spMkLst>
        </pc:spChg>
        <pc:spChg chg="add del">
          <ac:chgData name="DUFRENE Guillaume" userId="89b6cd18-0e1b-4b1f-aab3-28fccaaa1add" providerId="ADAL" clId="{8C503DA4-3C62-E948-BC05-4287E721D45B}" dt="2024-04-11T16:03:54.677" v="328" actId="22"/>
          <ac:spMkLst>
            <pc:docMk/>
            <pc:sldMk cId="673827454" sldId="1448942142"/>
            <ac:spMk id="119" creationId="{7F9EC50A-1684-CF7D-1CE4-E90EC5ABA32F}"/>
          </ac:spMkLst>
        </pc:spChg>
        <pc:picChg chg="mod">
          <ac:chgData name="DUFRENE Guillaume" userId="89b6cd18-0e1b-4b1f-aab3-28fccaaa1add" providerId="ADAL" clId="{8C503DA4-3C62-E948-BC05-4287E721D45B}" dt="2024-04-11T14:16:19.622" v="254" actId="1076"/>
          <ac:picMkLst>
            <pc:docMk/>
            <pc:sldMk cId="673827454" sldId="1448942142"/>
            <ac:picMk id="25" creationId="{37465C7C-5A02-FCB6-A435-FAE50754C8D5}"/>
          </ac:picMkLst>
        </pc:picChg>
        <pc:picChg chg="mod">
          <ac:chgData name="DUFRENE Guillaume" userId="89b6cd18-0e1b-4b1f-aab3-28fccaaa1add" providerId="ADAL" clId="{8C503DA4-3C62-E948-BC05-4287E721D45B}" dt="2024-04-11T14:16:24.839" v="256" actId="1076"/>
          <ac:picMkLst>
            <pc:docMk/>
            <pc:sldMk cId="673827454" sldId="1448942142"/>
            <ac:picMk id="32" creationId="{C83986BE-57A9-4B87-559E-84533977F888}"/>
          </ac:picMkLst>
        </pc:picChg>
        <pc:cxnChg chg="add del mod">
          <ac:chgData name="DUFRENE Guillaume" userId="89b6cd18-0e1b-4b1f-aab3-28fccaaa1add" providerId="ADAL" clId="{8C503DA4-3C62-E948-BC05-4287E721D45B}" dt="2024-04-11T13:53:36.145" v="149" actId="478"/>
          <ac:cxnSpMkLst>
            <pc:docMk/>
            <pc:sldMk cId="673827454" sldId="1448942142"/>
            <ac:cxnSpMk id="13" creationId="{07BD2FC7-A87B-3C57-26E7-2E3D19F73FAF}"/>
          </ac:cxnSpMkLst>
        </pc:cxnChg>
        <pc:cxnChg chg="add del mod">
          <ac:chgData name="DUFRENE Guillaume" userId="89b6cd18-0e1b-4b1f-aab3-28fccaaa1add" providerId="ADAL" clId="{8C503DA4-3C62-E948-BC05-4287E721D45B}" dt="2024-04-11T13:53:31.709" v="147" actId="478"/>
          <ac:cxnSpMkLst>
            <pc:docMk/>
            <pc:sldMk cId="673827454" sldId="1448942142"/>
            <ac:cxnSpMk id="14" creationId="{E7CFC96B-F1F2-F4E1-F70F-3C242D519FC6}"/>
          </ac:cxnSpMkLst>
        </pc:cxnChg>
        <pc:cxnChg chg="add del mod">
          <ac:chgData name="DUFRENE Guillaume" userId="89b6cd18-0e1b-4b1f-aab3-28fccaaa1add" providerId="ADAL" clId="{8C503DA4-3C62-E948-BC05-4287E721D45B}" dt="2024-04-11T13:55:46.479" v="168" actId="478"/>
          <ac:cxnSpMkLst>
            <pc:docMk/>
            <pc:sldMk cId="673827454" sldId="1448942142"/>
            <ac:cxnSpMk id="22" creationId="{BBA099F0-52AB-545B-E6A5-D6063B1F239E}"/>
          </ac:cxnSpMkLst>
        </pc:cxnChg>
        <pc:cxnChg chg="add mod">
          <ac:chgData name="DUFRENE Guillaume" userId="89b6cd18-0e1b-4b1f-aab3-28fccaaa1add" providerId="ADAL" clId="{8C503DA4-3C62-E948-BC05-4287E721D45B}" dt="2024-04-11T16:03:20.678" v="318" actId="1076"/>
          <ac:cxnSpMkLst>
            <pc:docMk/>
            <pc:sldMk cId="673827454" sldId="1448942142"/>
            <ac:cxnSpMk id="24" creationId="{235ED896-5721-566E-1E9E-F8D3F1BDC4F5}"/>
          </ac:cxnSpMkLst>
        </pc:cxnChg>
        <pc:cxnChg chg="add del mod">
          <ac:chgData name="DUFRENE Guillaume" userId="89b6cd18-0e1b-4b1f-aab3-28fccaaa1add" providerId="ADAL" clId="{8C503DA4-3C62-E948-BC05-4287E721D45B}" dt="2024-04-11T13:56:35.338" v="176" actId="478"/>
          <ac:cxnSpMkLst>
            <pc:docMk/>
            <pc:sldMk cId="673827454" sldId="1448942142"/>
            <ac:cxnSpMk id="27" creationId="{2BA48FCE-68A2-FC1F-1D39-5FA1180F302F}"/>
          </ac:cxnSpMkLst>
        </pc:cxnChg>
        <pc:cxnChg chg="add mod">
          <ac:chgData name="DUFRENE Guillaume" userId="89b6cd18-0e1b-4b1f-aab3-28fccaaa1add" providerId="ADAL" clId="{8C503DA4-3C62-E948-BC05-4287E721D45B}" dt="2024-04-11T16:02:47.491" v="316" actId="1076"/>
          <ac:cxnSpMkLst>
            <pc:docMk/>
            <pc:sldMk cId="673827454" sldId="1448942142"/>
            <ac:cxnSpMk id="33" creationId="{1502AB8C-3193-A7CC-F3F3-BCDFB165A71E}"/>
          </ac:cxnSpMkLst>
        </pc:cxnChg>
        <pc:cxnChg chg="add mod">
          <ac:chgData name="DUFRENE Guillaume" userId="89b6cd18-0e1b-4b1f-aab3-28fccaaa1add" providerId="ADAL" clId="{8C503DA4-3C62-E948-BC05-4287E721D45B}" dt="2024-04-11T14:40:25.683" v="276" actId="1076"/>
          <ac:cxnSpMkLst>
            <pc:docMk/>
            <pc:sldMk cId="673827454" sldId="1448942142"/>
            <ac:cxnSpMk id="34" creationId="{F80A8753-7658-026C-36C2-E2B0276DF4F3}"/>
          </ac:cxnSpMkLst>
        </pc:cxnChg>
        <pc:cxnChg chg="add mod">
          <ac:chgData name="DUFRENE Guillaume" userId="89b6cd18-0e1b-4b1f-aab3-28fccaaa1add" providerId="ADAL" clId="{8C503DA4-3C62-E948-BC05-4287E721D45B}" dt="2024-04-11T14:36:00.586" v="273" actId="1076"/>
          <ac:cxnSpMkLst>
            <pc:docMk/>
            <pc:sldMk cId="673827454" sldId="1448942142"/>
            <ac:cxnSpMk id="38" creationId="{B113C3A8-D4B9-6619-FC1C-D506AE924811}"/>
          </ac:cxnSpMkLst>
        </pc:cxnChg>
        <pc:cxnChg chg="add mod">
          <ac:chgData name="DUFRENE Guillaume" userId="89b6cd18-0e1b-4b1f-aab3-28fccaaa1add" providerId="ADAL" clId="{8C503DA4-3C62-E948-BC05-4287E721D45B}" dt="2024-04-11T14:39:50.669" v="275" actId="1076"/>
          <ac:cxnSpMkLst>
            <pc:docMk/>
            <pc:sldMk cId="673827454" sldId="1448942142"/>
            <ac:cxnSpMk id="41" creationId="{8821AE2B-EA04-E32A-7D79-D4FB9B566EE7}"/>
          </ac:cxnSpMkLst>
        </pc:cxnChg>
        <pc:cxnChg chg="add del mod">
          <ac:chgData name="DUFRENE Guillaume" userId="89b6cd18-0e1b-4b1f-aab3-28fccaaa1add" providerId="ADAL" clId="{8C503DA4-3C62-E948-BC05-4287E721D45B}" dt="2024-04-11T13:58:53.524" v="204" actId="478"/>
          <ac:cxnSpMkLst>
            <pc:docMk/>
            <pc:sldMk cId="673827454" sldId="1448942142"/>
            <ac:cxnSpMk id="44" creationId="{6660D249-287C-2640-0695-B55A25A6CFB3}"/>
          </ac:cxnSpMkLst>
        </pc:cxnChg>
        <pc:cxnChg chg="add mod">
          <ac:chgData name="DUFRENE Guillaume" userId="89b6cd18-0e1b-4b1f-aab3-28fccaaa1add" providerId="ADAL" clId="{8C503DA4-3C62-E948-BC05-4287E721D45B}" dt="2024-04-11T16:03:50.528" v="326" actId="1076"/>
          <ac:cxnSpMkLst>
            <pc:docMk/>
            <pc:sldMk cId="673827454" sldId="1448942142"/>
            <ac:cxnSpMk id="47" creationId="{80799F38-3108-DBF1-C007-94AB2846CFF2}"/>
          </ac:cxnSpMkLst>
        </pc:cxnChg>
        <pc:cxnChg chg="add del mod">
          <ac:chgData name="DUFRENE Guillaume" userId="89b6cd18-0e1b-4b1f-aab3-28fccaaa1add" providerId="ADAL" clId="{8C503DA4-3C62-E948-BC05-4287E721D45B}" dt="2024-04-11T16:03:37.801" v="324" actId="478"/>
          <ac:cxnSpMkLst>
            <pc:docMk/>
            <pc:sldMk cId="673827454" sldId="1448942142"/>
            <ac:cxnSpMk id="50" creationId="{E674AC6E-E2AD-A31B-4D6A-CBE44F621C24}"/>
          </ac:cxnSpMkLst>
        </pc:cxnChg>
        <pc:cxnChg chg="add del mod">
          <ac:chgData name="DUFRENE Guillaume" userId="89b6cd18-0e1b-4b1f-aab3-28fccaaa1add" providerId="ADAL" clId="{8C503DA4-3C62-E948-BC05-4287E721D45B}" dt="2024-04-11T13:59:23.925" v="213" actId="478"/>
          <ac:cxnSpMkLst>
            <pc:docMk/>
            <pc:sldMk cId="673827454" sldId="1448942142"/>
            <ac:cxnSpMk id="53" creationId="{6109F076-EFA1-CF1C-610A-A8F00FEE875B}"/>
          </ac:cxnSpMkLst>
        </pc:cxnChg>
        <pc:cxnChg chg="add mod">
          <ac:chgData name="DUFRENE Guillaume" userId="89b6cd18-0e1b-4b1f-aab3-28fccaaa1add" providerId="ADAL" clId="{8C503DA4-3C62-E948-BC05-4287E721D45B}" dt="2024-04-11T16:03:41.994" v="325" actId="1076"/>
          <ac:cxnSpMkLst>
            <pc:docMk/>
            <pc:sldMk cId="673827454" sldId="1448942142"/>
            <ac:cxnSpMk id="55" creationId="{E7E94BAF-36AF-9D03-82BD-A47628C5258A}"/>
          </ac:cxnSpMkLst>
        </pc:cxnChg>
        <pc:cxnChg chg="add mod">
          <ac:chgData name="DUFRENE Guillaume" userId="89b6cd18-0e1b-4b1f-aab3-28fccaaa1add" providerId="ADAL" clId="{8C503DA4-3C62-E948-BC05-4287E721D45B}" dt="2024-04-11T14:05:55.051" v="245" actId="1076"/>
          <ac:cxnSpMkLst>
            <pc:docMk/>
            <pc:sldMk cId="673827454" sldId="1448942142"/>
            <ac:cxnSpMk id="60" creationId="{C059613E-6D6E-C7AB-211F-24C6DB478900}"/>
          </ac:cxnSpMkLst>
        </pc:cxnChg>
        <pc:cxnChg chg="add mod">
          <ac:chgData name="DUFRENE Guillaume" userId="89b6cd18-0e1b-4b1f-aab3-28fccaaa1add" providerId="ADAL" clId="{8C503DA4-3C62-E948-BC05-4287E721D45B}" dt="2024-04-11T14:05:55.051" v="245" actId="1076"/>
          <ac:cxnSpMkLst>
            <pc:docMk/>
            <pc:sldMk cId="673827454" sldId="1448942142"/>
            <ac:cxnSpMk id="63" creationId="{3DDA2846-0FAC-070A-8D50-ABEBF22381CB}"/>
          </ac:cxnSpMkLst>
        </pc:cxnChg>
        <pc:cxnChg chg="add mod">
          <ac:chgData name="DUFRENE Guillaume" userId="89b6cd18-0e1b-4b1f-aab3-28fccaaa1add" providerId="ADAL" clId="{8C503DA4-3C62-E948-BC05-4287E721D45B}" dt="2024-04-11T14:05:50.318" v="244" actId="1076"/>
          <ac:cxnSpMkLst>
            <pc:docMk/>
            <pc:sldMk cId="673827454" sldId="1448942142"/>
            <ac:cxnSpMk id="69" creationId="{42ACFC47-A074-D33A-F09E-6EDDFF85282B}"/>
          </ac:cxnSpMkLst>
        </pc:cxnChg>
        <pc:cxnChg chg="add del mod">
          <ac:chgData name="DUFRENE Guillaume" userId="89b6cd18-0e1b-4b1f-aab3-28fccaaa1add" providerId="ADAL" clId="{8C503DA4-3C62-E948-BC05-4287E721D45B}" dt="2024-04-11T14:35:49.871" v="269" actId="478"/>
          <ac:cxnSpMkLst>
            <pc:docMk/>
            <pc:sldMk cId="673827454" sldId="1448942142"/>
            <ac:cxnSpMk id="87" creationId="{B08CD893-4CBD-3431-44B6-8CFDA831B97C}"/>
          </ac:cxnSpMkLst>
        </pc:cxnChg>
        <pc:cxnChg chg="add mod">
          <ac:chgData name="DUFRENE Guillaume" userId="89b6cd18-0e1b-4b1f-aab3-28fccaaa1add" providerId="ADAL" clId="{8C503DA4-3C62-E948-BC05-4287E721D45B}" dt="2024-04-11T14:54:29.426" v="309" actId="693"/>
          <ac:cxnSpMkLst>
            <pc:docMk/>
            <pc:sldMk cId="673827454" sldId="1448942142"/>
            <ac:cxnSpMk id="90" creationId="{BC8DC8AE-F87E-DF93-2E2B-DFFC51750722}"/>
          </ac:cxnSpMkLst>
        </pc:cxnChg>
        <pc:cxnChg chg="add mod">
          <ac:chgData name="DUFRENE Guillaume" userId="89b6cd18-0e1b-4b1f-aab3-28fccaaa1add" providerId="ADAL" clId="{8C503DA4-3C62-E948-BC05-4287E721D45B}" dt="2024-04-11T16:04:02.844" v="331" actId="14100"/>
          <ac:cxnSpMkLst>
            <pc:docMk/>
            <pc:sldMk cId="673827454" sldId="1448942142"/>
            <ac:cxnSpMk id="120" creationId="{B1F0D766-31FF-F84E-78B1-B2AF04151F2C}"/>
          </ac:cxnSpMkLst>
        </pc:cxnChg>
      </pc:sldChg>
      <pc:sldChg chg="addSp modSp new mod modNotesTx">
        <pc:chgData name="DUFRENE Guillaume" userId="89b6cd18-0e1b-4b1f-aab3-28fccaaa1add" providerId="ADAL" clId="{8C503DA4-3C62-E948-BC05-4287E721D45B}" dt="2024-04-12T09:57:57.844" v="8475"/>
        <pc:sldMkLst>
          <pc:docMk/>
          <pc:sldMk cId="1668070120" sldId="1448942143"/>
        </pc:sldMkLst>
        <pc:spChg chg="add mod">
          <ac:chgData name="DUFRENE Guillaume" userId="89b6cd18-0e1b-4b1f-aab3-28fccaaa1add" providerId="ADAL" clId="{8C503DA4-3C62-E948-BC05-4287E721D45B}" dt="2024-04-12T07:55:01.744" v="3284" actId="20577"/>
          <ac:spMkLst>
            <pc:docMk/>
            <pc:sldMk cId="1668070120" sldId="1448942143"/>
            <ac:spMk id="2" creationId="{FE32A857-28A7-333E-BFC0-3909204A735F}"/>
          </ac:spMkLst>
        </pc:spChg>
        <pc:spChg chg="add mod">
          <ac:chgData name="DUFRENE Guillaume" userId="89b6cd18-0e1b-4b1f-aab3-28fccaaa1add" providerId="ADAL" clId="{8C503DA4-3C62-E948-BC05-4287E721D45B}" dt="2024-04-12T07:55:06.677" v="3285"/>
          <ac:spMkLst>
            <pc:docMk/>
            <pc:sldMk cId="1668070120" sldId="1448942143"/>
            <ac:spMk id="3" creationId="{0BF6C728-43D8-9D45-6687-FF843C7E8602}"/>
          </ac:spMkLst>
        </pc:spChg>
        <pc:spChg chg="add mod">
          <ac:chgData name="DUFRENE Guillaume" userId="89b6cd18-0e1b-4b1f-aab3-28fccaaa1add" providerId="ADAL" clId="{8C503DA4-3C62-E948-BC05-4287E721D45B}" dt="2024-04-12T09:57:02.597" v="8472" actId="2711"/>
          <ac:spMkLst>
            <pc:docMk/>
            <pc:sldMk cId="1668070120" sldId="1448942143"/>
            <ac:spMk id="5" creationId="{6AD5A1D2-2CDE-2A22-5E3F-BBE2A316044F}"/>
          </ac:spMkLst>
        </pc:spChg>
        <pc:spChg chg="add mod">
          <ac:chgData name="DUFRENE Guillaume" userId="89b6cd18-0e1b-4b1f-aab3-28fccaaa1add" providerId="ADAL" clId="{8C503DA4-3C62-E948-BC05-4287E721D45B}" dt="2024-04-12T09:57:02.597" v="8472" actId="2711"/>
          <ac:spMkLst>
            <pc:docMk/>
            <pc:sldMk cId="1668070120" sldId="1448942143"/>
            <ac:spMk id="8" creationId="{20F98F4A-4856-BFFA-0F6D-07BC11A8B24E}"/>
          </ac:spMkLst>
        </pc:spChg>
        <pc:spChg chg="add mod">
          <ac:chgData name="DUFRENE Guillaume" userId="89b6cd18-0e1b-4b1f-aab3-28fccaaa1add" providerId="ADAL" clId="{8C503DA4-3C62-E948-BC05-4287E721D45B}" dt="2024-04-12T09:56:40.680" v="8458" actId="403"/>
          <ac:spMkLst>
            <pc:docMk/>
            <pc:sldMk cId="1668070120" sldId="1448942143"/>
            <ac:spMk id="11" creationId="{A822F045-3469-2EF4-44DC-50C5CA464C21}"/>
          </ac:spMkLst>
        </pc:spChg>
        <pc:picChg chg="add mod">
          <ac:chgData name="DUFRENE Guillaume" userId="89b6cd18-0e1b-4b1f-aab3-28fccaaa1add" providerId="ADAL" clId="{8C503DA4-3C62-E948-BC05-4287E721D45B}" dt="2024-04-12T09:57:57.844" v="8475"/>
          <ac:picMkLst>
            <pc:docMk/>
            <pc:sldMk cId="1668070120" sldId="1448942143"/>
            <ac:picMk id="4" creationId="{56865807-0C40-2123-6167-788E4602C437}"/>
          </ac:picMkLst>
        </pc:picChg>
        <pc:picChg chg="add mod">
          <ac:chgData name="DUFRENE Guillaume" userId="89b6cd18-0e1b-4b1f-aab3-28fccaaa1add" providerId="ADAL" clId="{8C503DA4-3C62-E948-BC05-4287E721D45B}" dt="2024-04-12T09:57:39.257" v="8474"/>
          <ac:picMkLst>
            <pc:docMk/>
            <pc:sldMk cId="1668070120" sldId="1448942143"/>
            <ac:picMk id="6" creationId="{231BC2E1-A4C7-D08B-4BE2-811F5DDF7F93}"/>
          </ac:picMkLst>
        </pc:picChg>
        <pc:picChg chg="add mod">
          <ac:chgData name="DUFRENE Guillaume" userId="89b6cd18-0e1b-4b1f-aab3-28fccaaa1add" providerId="ADAL" clId="{8C503DA4-3C62-E948-BC05-4287E721D45B}" dt="2024-04-12T09:56:54.735" v="8471"/>
          <ac:picMkLst>
            <pc:docMk/>
            <pc:sldMk cId="1668070120" sldId="1448942143"/>
            <ac:picMk id="10" creationId="{8BF55598-16A6-70D1-0802-C0A9616FE5D2}"/>
          </ac:picMkLst>
        </pc:picChg>
      </pc:sldChg>
      <pc:sldChg chg="addSp delSp modSp new mod modNotesTx">
        <pc:chgData name="DUFRENE Guillaume" userId="89b6cd18-0e1b-4b1f-aab3-28fccaaa1add" providerId="ADAL" clId="{8C503DA4-3C62-E948-BC05-4287E721D45B}" dt="2024-04-12T13:33:49.890" v="8725" actId="20577"/>
        <pc:sldMkLst>
          <pc:docMk/>
          <pc:sldMk cId="1994156434" sldId="1448942144"/>
        </pc:sldMkLst>
        <pc:spChg chg="add mod">
          <ac:chgData name="DUFRENE Guillaume" userId="89b6cd18-0e1b-4b1f-aab3-28fccaaa1add" providerId="ADAL" clId="{8C503DA4-3C62-E948-BC05-4287E721D45B}" dt="2024-04-12T08:18:09.534" v="4451"/>
          <ac:spMkLst>
            <pc:docMk/>
            <pc:sldMk cId="1994156434" sldId="1448942144"/>
            <ac:spMk id="2" creationId="{D0FEDE32-682D-2F27-2E47-80EFF2133D89}"/>
          </ac:spMkLst>
        </pc:spChg>
        <pc:spChg chg="add mod">
          <ac:chgData name="DUFRENE Guillaume" userId="89b6cd18-0e1b-4b1f-aab3-28fccaaa1add" providerId="ADAL" clId="{8C503DA4-3C62-E948-BC05-4287E721D45B}" dt="2024-04-12T08:31:31.761" v="4698" actId="1076"/>
          <ac:spMkLst>
            <pc:docMk/>
            <pc:sldMk cId="1994156434" sldId="1448942144"/>
            <ac:spMk id="4" creationId="{A63B5665-774C-21CE-1789-CB0116B4B2B9}"/>
          </ac:spMkLst>
        </pc:spChg>
        <pc:spChg chg="add del mod">
          <ac:chgData name="DUFRENE Guillaume" userId="89b6cd18-0e1b-4b1f-aab3-28fccaaa1add" providerId="ADAL" clId="{8C503DA4-3C62-E948-BC05-4287E721D45B}" dt="2024-04-12T08:20:26.829" v="4464" actId="478"/>
          <ac:spMkLst>
            <pc:docMk/>
            <pc:sldMk cId="1994156434" sldId="1448942144"/>
            <ac:spMk id="6" creationId="{0DD3F5C9-9D25-6F8F-C7B2-83A17A16CEE6}"/>
          </ac:spMkLst>
        </pc:spChg>
        <pc:spChg chg="add del mod">
          <ac:chgData name="DUFRENE Guillaume" userId="89b6cd18-0e1b-4b1f-aab3-28fccaaa1add" providerId="ADAL" clId="{8C503DA4-3C62-E948-BC05-4287E721D45B}" dt="2024-04-12T08:21:14.428" v="4471" actId="478"/>
          <ac:spMkLst>
            <pc:docMk/>
            <pc:sldMk cId="1994156434" sldId="1448942144"/>
            <ac:spMk id="9" creationId="{DF05C207-6511-3C08-D6A8-CB4592A32903}"/>
          </ac:spMkLst>
        </pc:spChg>
        <pc:spChg chg="add mod">
          <ac:chgData name="DUFRENE Guillaume" userId="89b6cd18-0e1b-4b1f-aab3-28fccaaa1add" providerId="ADAL" clId="{8C503DA4-3C62-E948-BC05-4287E721D45B}" dt="2024-04-12T08:31:44.128" v="4700" actId="1076"/>
          <ac:spMkLst>
            <pc:docMk/>
            <pc:sldMk cId="1994156434" sldId="1448942144"/>
            <ac:spMk id="11" creationId="{83108553-BB7F-A8C3-CF0F-8C0722A44CB1}"/>
          </ac:spMkLst>
        </pc:spChg>
        <pc:spChg chg="add mod">
          <ac:chgData name="DUFRENE Guillaume" userId="89b6cd18-0e1b-4b1f-aab3-28fccaaa1add" providerId="ADAL" clId="{8C503DA4-3C62-E948-BC05-4287E721D45B}" dt="2024-04-12T08:31:27.944" v="4697" actId="1076"/>
          <ac:spMkLst>
            <pc:docMk/>
            <pc:sldMk cId="1994156434" sldId="1448942144"/>
            <ac:spMk id="15" creationId="{6294C204-79BE-2DB6-BC5E-B49F380DC0B5}"/>
          </ac:spMkLst>
        </pc:spChg>
        <pc:spChg chg="add mod">
          <ac:chgData name="DUFRENE Guillaume" userId="89b6cd18-0e1b-4b1f-aab3-28fccaaa1add" providerId="ADAL" clId="{8C503DA4-3C62-E948-BC05-4287E721D45B}" dt="2024-04-12T08:32:46.081" v="4701"/>
          <ac:spMkLst>
            <pc:docMk/>
            <pc:sldMk cId="1994156434" sldId="1448942144"/>
            <ac:spMk id="16" creationId="{D23D2B07-1B59-CE79-4EC3-8348A0784905}"/>
          </ac:spMkLst>
        </pc:spChg>
        <pc:picChg chg="add mod">
          <ac:chgData name="DUFRENE Guillaume" userId="89b6cd18-0e1b-4b1f-aab3-28fccaaa1add" providerId="ADAL" clId="{8C503DA4-3C62-E948-BC05-4287E721D45B}" dt="2024-04-12T08:28:40.459" v="4503" actId="1076"/>
          <ac:picMkLst>
            <pc:docMk/>
            <pc:sldMk cId="1994156434" sldId="1448942144"/>
            <ac:picMk id="8" creationId="{7D7A1D44-6909-FC92-451C-ECE55E6FA9DF}"/>
          </ac:picMkLst>
        </pc:picChg>
        <pc:picChg chg="add mod">
          <ac:chgData name="DUFRENE Guillaume" userId="89b6cd18-0e1b-4b1f-aab3-28fccaaa1add" providerId="ADAL" clId="{8C503DA4-3C62-E948-BC05-4287E721D45B}" dt="2024-04-12T08:28:30.024" v="4502" actId="1076"/>
          <ac:picMkLst>
            <pc:docMk/>
            <pc:sldMk cId="1994156434" sldId="1448942144"/>
            <ac:picMk id="13" creationId="{8FCCC52A-759F-5C89-1C53-A45E483164E2}"/>
          </ac:picMkLst>
        </pc:picChg>
        <pc:picChg chg="add del mod">
          <ac:chgData name="DUFRENE Guillaume" userId="89b6cd18-0e1b-4b1f-aab3-28fccaaa1add" providerId="ADAL" clId="{8C503DA4-3C62-E948-BC05-4287E721D45B}" dt="2024-04-12T08:28:19.760" v="4500" actId="478"/>
          <ac:picMkLst>
            <pc:docMk/>
            <pc:sldMk cId="1994156434" sldId="1448942144"/>
            <ac:picMk id="14" creationId="{8AA5F5F2-4F7A-34EB-ACBE-16FADC05DE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Bonjour,</a:t>
            </a:r>
          </a:p>
          <a:p>
            <a:r>
              <a:rPr lang="fr-FR" dirty="0"/>
              <a:t>Merci à tous de votre participation à cette session intitulée « confidentialité des données sur les offres SaaS Kafka ou Pulsar »</a:t>
            </a:r>
          </a:p>
          <a:p>
            <a:r>
              <a:rPr lang="fr-FR" dirty="0"/>
              <a:t>Durant laquelle je vous parlerai essentiellement de chiffrement de bout en bout.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095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Deux limites se posent sur le chiffrement symétrique avec un secret partagé :</a:t>
            </a:r>
          </a:p>
          <a:p>
            <a:pPr marL="171450" indent="-171450">
              <a:buFontTx/>
              <a:buChar char="-"/>
            </a:pPr>
            <a:r>
              <a:rPr lang="fr-FR" dirty="0"/>
              <a:t>Il est </a:t>
            </a:r>
            <a:r>
              <a:rPr lang="fr-FR" b="1" dirty="0"/>
              <a:t>difficile de renouveler</a:t>
            </a:r>
            <a:r>
              <a:rPr lang="fr-FR" dirty="0"/>
              <a:t> le secret, à cause de la nature asynchrone de l’EDA</a:t>
            </a:r>
          </a:p>
          <a:p>
            <a:pPr marL="171450" indent="-171450">
              <a:buFontTx/>
              <a:buChar char="-"/>
            </a:pPr>
            <a:r>
              <a:rPr lang="fr-FR" b="1" dirty="0"/>
              <a:t>Impact fort</a:t>
            </a:r>
            <a:r>
              <a:rPr lang="fr-FR" dirty="0"/>
              <a:t> Si mon secret est </a:t>
            </a:r>
            <a:r>
              <a:rPr lang="fr-FR" b="1" dirty="0"/>
              <a:t>compromis : </a:t>
            </a:r>
            <a:r>
              <a:rPr lang="fr-FR" b="0" dirty="0"/>
              <a:t>il est possible de déchiffrer l’ensemble des événements envoyés avec ce secret.</a:t>
            </a:r>
          </a:p>
          <a:p>
            <a:pPr marL="171450" indent="-171450">
              <a:buFontTx/>
              <a:buChar char="-"/>
            </a:pPr>
            <a:endParaRPr lang="fr-FR" b="0" dirty="0"/>
          </a:p>
          <a:p>
            <a:pPr marL="0" indent="0">
              <a:buFontTx/>
              <a:buNone/>
            </a:pPr>
            <a:r>
              <a:rPr lang="fr-FR" b="0" dirty="0"/>
              <a:t>Face à cette problématique, un pattern commun est de générer une clé à durée de vie courte,</a:t>
            </a:r>
          </a:p>
          <a:p>
            <a:pPr marL="0" indent="0">
              <a:buFontTx/>
              <a:buNone/>
            </a:pPr>
            <a:r>
              <a:rPr lang="fr-FR" b="0" dirty="0"/>
              <a:t>Elle-même chiffrée et envoyé avec les données protégées.</a:t>
            </a:r>
            <a:br>
              <a:rPr lang="fr-FR" b="0" dirty="0"/>
            </a:br>
            <a:endParaRPr lang="fr-FR" b="0" dirty="0"/>
          </a:p>
          <a:p>
            <a:pPr marL="0" indent="0">
              <a:buFontTx/>
              <a:buNone/>
            </a:pPr>
            <a:r>
              <a:rPr lang="fr-FR" b="0" dirty="0"/>
              <a:t>Et afin de permettre de garder le matériel de chiffrement de cette clé de session confidentielle et renouvelable facilement,</a:t>
            </a:r>
            <a:br>
              <a:rPr lang="fr-FR" b="0" dirty="0"/>
            </a:br>
            <a:r>
              <a:rPr lang="fr-FR" b="0" dirty="0"/>
              <a:t>il peut être intéressant de déléguer le stockage et les opérations de chiffrement / déchiffrement de cette clé à un système central.</a:t>
            </a:r>
            <a:br>
              <a:rPr lang="fr-FR" b="0" dirty="0"/>
            </a:br>
            <a:r>
              <a:rPr lang="fr-FR" b="0" dirty="0"/>
              <a:t>Ces opérations sont généralement proposées par les systèmes de coffre-fort.</a:t>
            </a:r>
          </a:p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416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Pulsar est une solution open-source permettant le streaming de message de manière distribuée…. Comme </a:t>
            </a:r>
            <a:r>
              <a:rPr lang="fr-FR" dirty="0" err="1"/>
              <a:t>kafka</a:t>
            </a:r>
            <a:r>
              <a:rPr lang="fr-FR" dirty="0"/>
              <a:t>.</a:t>
            </a:r>
          </a:p>
          <a:p>
            <a:r>
              <a:rPr lang="fr-FR" dirty="0"/>
              <a:t>Ce qui le distingue de Kafka.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La manière de stocker et distribuer les messages, à travers la solution </a:t>
            </a:r>
            <a:r>
              <a:rPr lang="fr-FR" dirty="0" err="1"/>
              <a:t>Bookeeper</a:t>
            </a:r>
            <a:r>
              <a:rPr lang="fr-FR" dirty="0"/>
              <a:t>, qui promet d’être plus souple et scalable.</a:t>
            </a:r>
          </a:p>
          <a:p>
            <a:pPr marL="171450" indent="-171450">
              <a:buFontTx/>
              <a:buChar char="-"/>
            </a:pPr>
            <a:r>
              <a:rPr lang="fr-FR" dirty="0"/>
              <a:t>Le support de la géo-réplication ;</a:t>
            </a:r>
          </a:p>
          <a:p>
            <a:pPr marL="171450" indent="-171450">
              <a:buFontTx/>
              <a:buChar char="-"/>
            </a:pPr>
            <a:r>
              <a:rPr lang="fr-FR" dirty="0"/>
              <a:t>Le choix du mode de souscription à un topic par un consommateur (Exclusive, Failover, </a:t>
            </a:r>
            <a:r>
              <a:rPr lang="fr-FR" dirty="0" err="1"/>
              <a:t>Shared</a:t>
            </a:r>
            <a:r>
              <a:rPr lang="fr-FR" dirty="0"/>
              <a:t>, </a:t>
            </a:r>
            <a:r>
              <a:rPr lang="fr-FR" dirty="0" err="1"/>
              <a:t>Key_Shared</a:t>
            </a:r>
            <a:r>
              <a:rPr lang="fr-FR" dirty="0"/>
              <a:t>)</a:t>
            </a:r>
          </a:p>
          <a:p>
            <a:pPr marL="171450" indent="-171450">
              <a:buFontTx/>
              <a:buChar char="-"/>
            </a:pPr>
            <a:r>
              <a:rPr lang="fr-FR" dirty="0"/>
              <a:t>Ce qui m’intéresse pour cette présentation : Le support du chiffrement du bout en bout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671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vous voulez en apprendre plus sur apache pulsar, je vous recommande cette conférence de Julien </a:t>
            </a:r>
            <a:r>
              <a:rPr lang="fr-FR" dirty="0" err="1"/>
              <a:t>Jakubowski</a:t>
            </a:r>
            <a:r>
              <a:rPr lang="fr-FR" dirty="0"/>
              <a:t> à </a:t>
            </a:r>
            <a:r>
              <a:rPr lang="fr-FR" dirty="0" err="1"/>
              <a:t>Devoxx</a:t>
            </a:r>
            <a:r>
              <a:rPr lang="fr-FR" dirty="0"/>
              <a:t> France cette année</a:t>
            </a:r>
          </a:p>
          <a:p>
            <a:endParaRPr lang="fr-FR" dirty="0"/>
          </a:p>
          <a:p>
            <a:r>
              <a:rPr lang="fr-FR" dirty="0"/>
              <a:t>Julien est, entre autre, membre actif et reconnu de la communauté Chti JUG.</a:t>
            </a:r>
          </a:p>
          <a:p>
            <a:r>
              <a:rPr lang="fr-FR" dirty="0"/>
              <a:t>Comme moi, il aime la bonne bière et Java.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092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Principe proposé par pulsar très similaire à ce que l’on vient de voir :</a:t>
            </a:r>
            <a:br>
              <a:rPr lang="fr-FR" dirty="0"/>
            </a:br>
            <a:r>
              <a:rPr lang="fr-FR" dirty="0"/>
              <a:t>une clé de session généré régulièrement (toutes les 4h),</a:t>
            </a:r>
            <a:br>
              <a:rPr lang="fr-FR" dirty="0"/>
            </a:br>
            <a:r>
              <a:rPr lang="fr-FR" dirty="0"/>
              <a:t>chiffrement asymétrique de la clé et propagation de la clé chiffrée avec le message.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019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 sein de la librairie Pulsar,</a:t>
            </a:r>
          </a:p>
          <a:p>
            <a:r>
              <a:rPr lang="fr-FR" dirty="0"/>
              <a:t>C’est une interface qui permet de charger la paire de clé permettant de chiffrer la clé de session …</a:t>
            </a:r>
            <a:br>
              <a:rPr lang="fr-FR" dirty="0"/>
            </a:br>
            <a:r>
              <a:rPr lang="fr-FR" dirty="0"/>
              <a:t>deux méthodes </a:t>
            </a:r>
            <a:r>
              <a:rPr lang="fr-FR" dirty="0" err="1"/>
              <a:t>getPublicKey</a:t>
            </a:r>
            <a:r>
              <a:rPr lang="fr-FR" dirty="0"/>
              <a:t> / </a:t>
            </a:r>
            <a:r>
              <a:rPr lang="fr-FR" dirty="0" err="1"/>
              <a:t>getPrivateKey</a:t>
            </a:r>
            <a:r>
              <a:rPr lang="fr-FR" dirty="0"/>
              <a:t> retourne le contenu de la clé à utiliser et des </a:t>
            </a:r>
            <a:r>
              <a:rPr lang="fr-FR" dirty="0" err="1"/>
              <a:t>méta-données</a:t>
            </a:r>
            <a:r>
              <a:rPr lang="fr-FR" dirty="0"/>
              <a:t>.</a:t>
            </a:r>
          </a:p>
          <a:p>
            <a:r>
              <a:rPr lang="fr-FR" dirty="0"/>
              <a:t>Pulsar (OSS) est livré avec une implémentation permettant de charger des fichiers PEM.</a:t>
            </a:r>
          </a:p>
          <a:p>
            <a:endParaRPr lang="fr-FR" dirty="0"/>
          </a:p>
          <a:p>
            <a:r>
              <a:rPr lang="fr-FR" dirty="0"/>
              <a:t>Mais si je veux appliquer le même pattern de décentralisation des opérations de chiffrement / déchiffrement ?</a:t>
            </a:r>
          </a:p>
          <a:p>
            <a:endParaRPr lang="fr-FR" dirty="0"/>
          </a:p>
          <a:p>
            <a:r>
              <a:rPr lang="fr-FR" dirty="0"/>
              <a:t>Cela reste possible mais il va falloir fournir un peu plus de travail </a:t>
            </a:r>
            <a:r>
              <a:rPr lang="fr-FR" dirty="0">
                <a:sym typeface="Wingdings" pitchFamily="2" charset="2"/>
              </a:rPr>
              <a:t>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812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Regardons comment fonctionne l’envoie d’événement avec </a:t>
            </a:r>
            <a:r>
              <a:rPr lang="fr-FR" dirty="0" err="1"/>
              <a:t>spring</a:t>
            </a:r>
            <a:r>
              <a:rPr lang="fr-FR" dirty="0"/>
              <a:t>-pulsar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485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239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vu un pattern de chiffrement de bout en bout réalisables sur les plateformes Kafka et Pulsar,</a:t>
            </a:r>
            <a:br>
              <a:rPr lang="fr-FR" dirty="0"/>
            </a:br>
            <a:r>
              <a:rPr lang="fr-FR" dirty="0"/>
              <a:t>avec un </a:t>
            </a:r>
            <a:r>
              <a:rPr lang="fr-FR" dirty="0" err="1"/>
              <a:t>vault</a:t>
            </a:r>
            <a:r>
              <a:rPr lang="fr-FR" dirty="0"/>
              <a:t> centralisé permettant de facilement renouveler le matériel de chiffrement sans impact sur l’ensemble.</a:t>
            </a:r>
          </a:p>
          <a:p>
            <a:endParaRPr lang="fr-FR" dirty="0"/>
          </a:p>
          <a:p>
            <a:r>
              <a:rPr lang="fr-FR" dirty="0"/>
              <a:t>Ce mode de fonctionnement est utilisé par AXA France depuis maintenant 3-4 ans et je souhaitais aussi vous donner quelques conseils</a:t>
            </a:r>
          </a:p>
          <a:p>
            <a:r>
              <a:rPr lang="fr-FR" dirty="0"/>
              <a:t>Si vous souhaitez implémenter ce pattern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154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génération de clé est couteuse, réutiliser la même clé pendant un certain temps.</a:t>
            </a:r>
            <a:br>
              <a:rPr lang="fr-FR" dirty="0"/>
            </a:br>
            <a:r>
              <a:rPr lang="fr-FR" dirty="0"/>
              <a:t>Si vous avez des traitements concurrent : Utilisez la même clé pour les différent </a:t>
            </a:r>
            <a:r>
              <a:rPr lang="fr-FR" dirty="0" err="1"/>
              <a:t>producer</a:t>
            </a:r>
            <a:r>
              <a:rPr lang="fr-FR" dirty="0"/>
              <a:t> d’un topic.</a:t>
            </a:r>
            <a:br>
              <a:rPr lang="fr-FR" dirty="0"/>
            </a:br>
            <a:r>
              <a:rPr lang="fr-FR" dirty="0"/>
              <a:t>Idéalement, utilisez une tâche </a:t>
            </a:r>
            <a:r>
              <a:rPr lang="fr-FR" dirty="0" err="1"/>
              <a:t>schédulée</a:t>
            </a:r>
            <a:r>
              <a:rPr lang="fr-FR" dirty="0"/>
              <a:t> pour renouveler en avance de son utilisation les clés de chiffrement pour ne pas impacter le processus d’émission des événements.</a:t>
            </a:r>
          </a:p>
          <a:p>
            <a:endParaRPr lang="fr-FR" dirty="0"/>
          </a:p>
          <a:p>
            <a:r>
              <a:rPr lang="fr-FR" dirty="0"/>
              <a:t>Utilisez un mode de chiffrement robuste, surtout pas AES-ECB. Le mode GCM avec des clés de 256 bits est une solution réputée robuste.</a:t>
            </a:r>
          </a:p>
          <a:p>
            <a:endParaRPr lang="fr-FR" dirty="0"/>
          </a:p>
          <a:p>
            <a:r>
              <a:rPr lang="fr-FR" dirty="0"/>
              <a:t>Sur votre solution de coffre centralisé, monitorez bien la disponibilités et auditer les opérations.</a:t>
            </a:r>
          </a:p>
          <a:p>
            <a:r>
              <a:rPr lang="fr-FR" dirty="0"/>
              <a:t>Attentions au seuils qui pourraient vous être imposés par votre provider si vous utilisez une solution managée.</a:t>
            </a:r>
          </a:p>
          <a:p>
            <a:endParaRPr lang="fr-FR" dirty="0"/>
          </a:p>
          <a:p>
            <a:r>
              <a:rPr lang="fr-FR" dirty="0"/>
              <a:t>Utilisez un cache partagé entre vos consommateurs, limiter le cache en taille et en temps, fonction du nombre de producteurs différents et du temps de session des clé.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44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Exposez votre clé publique de manière fiable et avec le moins de contraintes techniques possible pour vos consommateurs.</a:t>
            </a:r>
            <a:br>
              <a:rPr lang="fr-FR" dirty="0"/>
            </a:br>
            <a:r>
              <a:rPr lang="fr-FR" dirty="0"/>
              <a:t>Il est beaucoup plus difficile de remédier des soucis de chiffrement à la production (souvent synchrone) que ceux de déchiffrement (par nature asynchrone).</a:t>
            </a:r>
          </a:p>
          <a:p>
            <a:endParaRPr lang="fr-FR" dirty="0"/>
          </a:p>
          <a:p>
            <a:r>
              <a:rPr lang="fr-FR" dirty="0"/>
              <a:t>Assurez une bonne gouvernance des comptes de service utilisés pour manipuler votre coffre,</a:t>
            </a:r>
            <a:br>
              <a:rPr lang="fr-FR" dirty="0"/>
            </a:br>
            <a:r>
              <a:rPr lang="fr-FR" dirty="0"/>
              <a:t>cela facilitera grandement les interventions sur incident ou les opération de migration.</a:t>
            </a:r>
            <a:br>
              <a:rPr lang="fr-FR" dirty="0"/>
            </a:br>
            <a:r>
              <a:rPr lang="fr-FR" dirty="0"/>
              <a:t>Idem sur les comptes de votre provider de solution EDA.</a:t>
            </a:r>
            <a:br>
              <a:rPr lang="fr-FR" dirty="0"/>
            </a:br>
            <a:r>
              <a:rPr lang="fr-FR" dirty="0"/>
              <a:t>Utiliser un </a:t>
            </a:r>
            <a:r>
              <a:rPr lang="fr-FR" dirty="0" err="1"/>
              <a:t>token</a:t>
            </a:r>
            <a:r>
              <a:rPr lang="fr-FR" dirty="0"/>
              <a:t> commun Oauth2 fourni par votre provider d’identité est peut-être une bonne idée.</a:t>
            </a:r>
          </a:p>
          <a:p>
            <a:endParaRPr lang="fr-FR" dirty="0"/>
          </a:p>
          <a:p>
            <a:r>
              <a:rPr lang="fr-FR" dirty="0"/>
              <a:t>Automatisez autant que possible les tests cross-techno et les tests sur le scénario de rotation des secrets.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69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Résumé de ce qu’est l’EDA </a:t>
            </a:r>
          </a:p>
          <a:p>
            <a:pPr marL="171450" indent="-171450">
              <a:buFontTx/>
              <a:buChar char="-"/>
            </a:pPr>
            <a:r>
              <a:rPr lang="fr-FR" dirty="0"/>
              <a:t>Pourquoi AXA a du adresser ce sujet</a:t>
            </a:r>
          </a:p>
          <a:p>
            <a:pPr marL="171450" indent="-171450">
              <a:buFontTx/>
              <a:buChar char="-"/>
            </a:pPr>
            <a:r>
              <a:rPr lang="fr-FR" dirty="0"/>
              <a:t>Je vous expliquerai le principe général avec un premier exemple assez naïf</a:t>
            </a:r>
          </a:p>
          <a:p>
            <a:pPr marL="171450" indent="-171450">
              <a:buFontTx/>
              <a:buChar char="-"/>
            </a:pPr>
            <a:r>
              <a:rPr lang="fr-FR" dirty="0"/>
              <a:t>Puis nous viendrons enrichir ce cas d’usage en y introduisant un mécanisme de </a:t>
            </a:r>
            <a:r>
              <a:rPr lang="fr-FR" dirty="0" err="1"/>
              <a:t>vault</a:t>
            </a:r>
            <a:r>
              <a:rPr lang="fr-FR" dirty="0"/>
              <a:t> centralisé</a:t>
            </a:r>
          </a:p>
          <a:p>
            <a:pPr marL="171450" indent="-171450">
              <a:buFontTx/>
              <a:buChar char="-"/>
            </a:pPr>
            <a:r>
              <a:rPr lang="fr-FR" dirty="0"/>
              <a:t>Enfin, je vous parlerai du chiffrement de bout en bout sur la solution concurrente pulsar et de nos études sur celle-ci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290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Question ?</a:t>
            </a:r>
          </a:p>
          <a:p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Pourquoi ne pas avoir utilisé </a:t>
            </a:r>
            <a:r>
              <a:rPr lang="fr-FR" b="1" dirty="0" err="1"/>
              <a:t>Conduktor</a:t>
            </a:r>
            <a:r>
              <a:rPr lang="fr-FR" dirty="0"/>
              <a:t> ?</a:t>
            </a:r>
          </a:p>
          <a:p>
            <a:pPr marL="171450" indent="-171450">
              <a:buFontTx/>
              <a:buChar char="-"/>
            </a:pPr>
            <a:r>
              <a:rPr lang="fr-FR" dirty="0"/>
              <a:t>C’est pas couteux et difficile de maintenir un format de données spécifique ?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92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suis Guillaume </a:t>
            </a:r>
            <a:r>
              <a:rPr lang="fr-FR" dirty="0" err="1"/>
              <a:t>Dufrêne</a:t>
            </a:r>
            <a:r>
              <a:rPr lang="fr-FR" dirty="0"/>
              <a:t>,</a:t>
            </a:r>
          </a:p>
          <a:p>
            <a:r>
              <a:rPr lang="fr-FR" dirty="0"/>
              <a:t>Staff </a:t>
            </a:r>
            <a:r>
              <a:rPr lang="fr-FR" dirty="0" err="1"/>
              <a:t>Engineer</a:t>
            </a:r>
            <a:r>
              <a:rPr lang="fr-FR" dirty="0"/>
              <a:t> chez Axa France, depuis 5 ans.</a:t>
            </a:r>
          </a:p>
          <a:p>
            <a:r>
              <a:rPr lang="fr-FR" dirty="0"/>
              <a:t>Profil développeur Java-</a:t>
            </a:r>
            <a:r>
              <a:rPr lang="fr-FR" dirty="0" err="1"/>
              <a:t>spring</a:t>
            </a:r>
            <a:r>
              <a:rPr lang="fr-FR" dirty="0"/>
              <a:t> dans une équipe « Socle Technique » qui fournit l’infrastructure et contribue aux </a:t>
            </a:r>
            <a:r>
              <a:rPr lang="fr-FR" dirty="0" err="1"/>
              <a:t>framework</a:t>
            </a:r>
            <a:r>
              <a:rPr lang="fr-FR" dirty="0"/>
              <a:t> SOA/ESB, EDA, et des outils de monitoring.</a:t>
            </a:r>
          </a:p>
          <a:p>
            <a:r>
              <a:rPr lang="fr-FR" dirty="0"/>
              <a:t>J’ai aussi une 2</a:t>
            </a:r>
            <a:r>
              <a:rPr lang="fr-FR" baseline="30000" dirty="0"/>
              <a:t>ème</a:t>
            </a:r>
            <a:r>
              <a:rPr lang="fr-FR" dirty="0"/>
              <a:t> vie : Je suis en même temps enseignant vacataire à l’Université de Lille où j’enseigne java-</a:t>
            </a:r>
            <a:r>
              <a:rPr lang="fr-FR" dirty="0" err="1"/>
              <a:t>spring</a:t>
            </a:r>
            <a:r>
              <a:rPr lang="fr-FR" dirty="0"/>
              <a:t>, historiquement en master et plus récemment en BUT.</a:t>
            </a:r>
            <a:br>
              <a:rPr lang="fr-FR" dirty="0"/>
            </a:br>
            <a:r>
              <a:rPr lang="fr-FR" dirty="0"/>
              <a:t>Mes autres passions : le planeur, je suis pilote et instructeur, je passe mes week-end la tête dans les nuages,</a:t>
            </a:r>
          </a:p>
          <a:p>
            <a:r>
              <a:rPr lang="fr-FR" dirty="0"/>
              <a:t>et les jeux de société – j’en ai beaucoup trop d’après ma femme.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382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</a:t>
            </a:r>
            <a:r>
              <a:rPr lang="fr-FR" dirty="0" err="1"/>
              <a:t>My</a:t>
            </a:r>
            <a:r>
              <a:rPr lang="fr-FR" dirty="0"/>
              <a:t> Team, </a:t>
            </a:r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deliver</a:t>
            </a:r>
            <a:r>
              <a:rPr lang="fr-FR" b="1" dirty="0"/>
              <a:t> system and platform </a:t>
            </a:r>
            <a:r>
              <a:rPr lang="fr-FR" dirty="0"/>
              <a:t>to exchange data </a:t>
            </a:r>
            <a:r>
              <a:rPr lang="fr-FR" dirty="0" err="1"/>
              <a:t>between</a:t>
            </a:r>
            <a:r>
              <a:rPr lang="fr-FR" dirty="0"/>
              <a:t> Applicative </a:t>
            </a:r>
            <a:r>
              <a:rPr lang="fr-FR" dirty="0" err="1"/>
              <a:t>Systems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The main </a:t>
            </a:r>
            <a:r>
              <a:rPr lang="fr-FR" dirty="0" err="1"/>
              <a:t>well-known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client-server</a:t>
            </a:r>
            <a:r>
              <a:rPr lang="fr-FR" dirty="0"/>
              <a:t> model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b="1" dirty="0"/>
              <a:t>Service </a:t>
            </a:r>
            <a:r>
              <a:rPr lang="fr-FR" b="1" dirty="0" err="1"/>
              <a:t>Oriented</a:t>
            </a:r>
            <a:r>
              <a:rPr lang="fr-FR" b="1" dirty="0"/>
              <a:t> Architecture</a:t>
            </a:r>
            <a:r>
              <a:rPr lang="fr-FR" dirty="0"/>
              <a:t>.</a:t>
            </a:r>
          </a:p>
          <a:p>
            <a:r>
              <a:rPr lang="fr-FR" dirty="0"/>
              <a:t>A server </a:t>
            </a:r>
            <a:r>
              <a:rPr lang="fr-FR" dirty="0" err="1"/>
              <a:t>deliver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by a </a:t>
            </a:r>
            <a:r>
              <a:rPr lang="fr-FR" dirty="0" err="1"/>
              <a:t>web-service</a:t>
            </a:r>
            <a:r>
              <a:rPr lang="fr-FR" dirty="0"/>
              <a:t> or an API, and an </a:t>
            </a:r>
            <a:r>
              <a:rPr lang="fr-FR" dirty="0" err="1"/>
              <a:t>other</a:t>
            </a:r>
            <a:r>
              <a:rPr lang="fr-FR" dirty="0"/>
              <a:t> system consume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request-response</a:t>
            </a:r>
            <a:r>
              <a:rPr lang="fr-FR" dirty="0"/>
              <a:t> model, </a:t>
            </a:r>
            <a:r>
              <a:rPr lang="fr-FR" dirty="0" err="1"/>
              <a:t>mostly</a:t>
            </a:r>
            <a:r>
              <a:rPr lang="fr-FR" dirty="0"/>
              <a:t> over HTTP.</a:t>
            </a:r>
          </a:p>
          <a:p>
            <a:endParaRPr lang="fr-FR" dirty="0"/>
          </a:p>
          <a:p>
            <a:r>
              <a:rPr lang="fr-FR" dirty="0" err="1"/>
              <a:t>Since</a:t>
            </a:r>
            <a:r>
              <a:rPr lang="fr-FR" dirty="0"/>
              <a:t> 5 or 6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an </a:t>
            </a:r>
            <a:r>
              <a:rPr lang="fr-FR" b="1" dirty="0"/>
              <a:t>Event Driven Architecture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model, A system </a:t>
            </a:r>
            <a:r>
              <a:rPr lang="fr-FR" dirty="0" err="1"/>
              <a:t>emits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, </a:t>
            </a:r>
            <a:r>
              <a:rPr lang="fr-FR" dirty="0" err="1"/>
              <a:t>defined</a:t>
            </a:r>
            <a:r>
              <a:rPr lang="fr-FR" dirty="0"/>
              <a:t> by a data </a:t>
            </a:r>
            <a:r>
              <a:rPr lang="fr-FR" dirty="0" err="1"/>
              <a:t>schema</a:t>
            </a:r>
            <a:r>
              <a:rPr lang="fr-FR" dirty="0"/>
              <a:t>, to a Topic.</a:t>
            </a:r>
          </a:p>
          <a:p>
            <a:r>
              <a:rPr lang="fr-FR" dirty="0"/>
              <a:t>You can imagine </a:t>
            </a:r>
            <a:r>
              <a:rPr lang="fr-FR" dirty="0" err="1"/>
              <a:t>this</a:t>
            </a:r>
            <a:r>
              <a:rPr lang="fr-FR" dirty="0"/>
              <a:t> topic as a </a:t>
            </a:r>
            <a:r>
              <a:rPr lang="fr-FR" b="1" dirty="0" err="1"/>
              <a:t>letter</a:t>
            </a:r>
            <a:r>
              <a:rPr lang="fr-FR" b="1" dirty="0"/>
              <a:t>-box</a:t>
            </a:r>
            <a:r>
              <a:rPr lang="fr-FR" dirty="0"/>
              <a:t>.</a:t>
            </a:r>
          </a:p>
          <a:p>
            <a:r>
              <a:rPr lang="fr-FR" dirty="0"/>
              <a:t>An </a:t>
            </a:r>
            <a:r>
              <a:rPr lang="fr-FR" dirty="0" err="1"/>
              <a:t>other</a:t>
            </a:r>
            <a:r>
              <a:rPr lang="fr-FR" dirty="0"/>
              <a:t> system </a:t>
            </a:r>
            <a:r>
              <a:rPr lang="fr-FR" dirty="0" err="1"/>
              <a:t>subscribes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topic and </a:t>
            </a:r>
            <a:r>
              <a:rPr lang="fr-FR" dirty="0" err="1"/>
              <a:t>it</a:t>
            </a:r>
            <a:r>
              <a:rPr lang="fr-FR" dirty="0"/>
              <a:t> consumes </a:t>
            </a:r>
            <a:r>
              <a:rPr lang="fr-FR" dirty="0" err="1"/>
              <a:t>events</a:t>
            </a:r>
            <a:r>
              <a:rPr lang="fr-FR" dirty="0"/>
              <a:t> in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as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emitted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To </a:t>
            </a:r>
            <a:r>
              <a:rPr lang="fr-FR" dirty="0" err="1"/>
              <a:t>implement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can use a lot of </a:t>
            </a:r>
            <a:r>
              <a:rPr lang="fr-FR" dirty="0" err="1"/>
              <a:t>products</a:t>
            </a:r>
            <a:r>
              <a:rPr lang="fr-FR" dirty="0"/>
              <a:t> but </a:t>
            </a:r>
            <a:r>
              <a:rPr lang="fr-FR" b="1" dirty="0"/>
              <a:t>Kafka</a:t>
            </a:r>
            <a:r>
              <a:rPr lang="fr-FR" dirty="0"/>
              <a:t> came as a </a:t>
            </a:r>
            <a:r>
              <a:rPr lang="fr-FR" dirty="0" err="1"/>
              <a:t>game</a:t>
            </a:r>
            <a:r>
              <a:rPr lang="fr-FR" dirty="0"/>
              <a:t> changer </a:t>
            </a:r>
            <a:r>
              <a:rPr lang="fr-FR" dirty="0" err="1"/>
              <a:t>because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b="1" dirty="0" err="1"/>
              <a:t>really</a:t>
            </a:r>
            <a:r>
              <a:rPr lang="fr-FR" b="1" dirty="0"/>
              <a:t> efficient </a:t>
            </a:r>
            <a:r>
              <a:rPr lang="fr-FR" dirty="0" err="1"/>
              <a:t>event</a:t>
            </a:r>
            <a:r>
              <a:rPr lang="fr-FR" dirty="0"/>
              <a:t> handling system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b="1" dirty="0" err="1"/>
              <a:t>low</a:t>
            </a:r>
            <a:r>
              <a:rPr lang="fr-FR" b="1" dirty="0"/>
              <a:t> </a:t>
            </a:r>
            <a:r>
              <a:rPr lang="fr-FR" b="1" dirty="0" err="1"/>
              <a:t>latency</a:t>
            </a:r>
            <a:r>
              <a:rPr lang="fr-FR" dirty="0"/>
              <a:t>, high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b="1" dirty="0" err="1"/>
              <a:t>throuput</a:t>
            </a:r>
            <a:r>
              <a:rPr lang="fr-FR" dirty="0"/>
              <a:t> and </a:t>
            </a:r>
            <a:r>
              <a:rPr lang="fr-FR" b="1" dirty="0" err="1"/>
              <a:t>scalability</a:t>
            </a:r>
            <a:r>
              <a:rPr lang="fr-FR" dirty="0"/>
              <a:t>.</a:t>
            </a:r>
          </a:p>
          <a:p>
            <a:r>
              <a:rPr lang="fr-FR" dirty="0" err="1"/>
              <a:t>We</a:t>
            </a:r>
            <a:r>
              <a:rPr lang="fr-FR" dirty="0"/>
              <a:t> chose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</a:t>
            </a:r>
            <a:r>
              <a:rPr lang="fr-FR" dirty="0" err="1"/>
              <a:t>operate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5721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première plateforme était hébergée dans nos datacenters, au sein de notre zone de confiance.</a:t>
            </a:r>
          </a:p>
          <a:p>
            <a:endParaRPr lang="fr-FR" dirty="0"/>
          </a:p>
          <a:p>
            <a:r>
              <a:rPr lang="fr-FR" dirty="0"/>
              <a:t>Mais comme la majorité des entreprises, nous avons suivi une démarche de </a:t>
            </a:r>
            <a:r>
              <a:rPr lang="fr-FR" dirty="0" err="1"/>
              <a:t>cloudification</a:t>
            </a:r>
            <a:r>
              <a:rPr lang="fr-FR" dirty="0"/>
              <a:t> de notre SI pour </a:t>
            </a:r>
          </a:p>
          <a:p>
            <a:r>
              <a:rPr lang="fr-FR" dirty="0"/>
              <a:t>déléguer la gestion de nos serveurs et offres d’</a:t>
            </a:r>
            <a:r>
              <a:rPr lang="fr-FR" dirty="0" err="1"/>
              <a:t>intrastructure</a:t>
            </a:r>
            <a:r>
              <a:rPr lang="fr-FR" dirty="0"/>
              <a:t>.</a:t>
            </a:r>
          </a:p>
          <a:p>
            <a:r>
              <a:rPr lang="fr-FR" dirty="0"/>
              <a:t>Nos serveurs Kafka ont suivi cette démarche, et nous sommes passés sur une offre SaaS, managée par Confluent.</a:t>
            </a:r>
          </a:p>
          <a:p>
            <a:endParaRPr lang="fr-FR" dirty="0"/>
          </a:p>
          <a:p>
            <a:r>
              <a:rPr lang="fr-FR" dirty="0"/>
              <a:t>Donc, nous faisons transiter des informations en dehors de notre zone de confiance.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917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connexions aux différents serveurs du cluster managé par confluent sont sécurisées avec TLS,</a:t>
            </a:r>
          </a:p>
          <a:p>
            <a:r>
              <a:rPr lang="fr-FR" dirty="0"/>
              <a:t>reconnu robuste pour assurer la confidentialité des données échangées.</a:t>
            </a:r>
          </a:p>
          <a:p>
            <a:r>
              <a:rPr lang="fr-FR" dirty="0"/>
              <a:t>Mais TLS est un mécanisme de chiffrement point à point, </a:t>
            </a:r>
          </a:p>
          <a:p>
            <a:r>
              <a:rPr lang="fr-FR" dirty="0"/>
              <a:t>Son rôle est de s’assurer que personne ne soit en mesure d’écouter la communication.</a:t>
            </a:r>
          </a:p>
          <a:p>
            <a:r>
              <a:rPr lang="fr-FR" dirty="0"/>
              <a:t>La donnée elle-même reste lisible par les deux interlocuteurs, c’est généralement ce que l’on souhaite.</a:t>
            </a:r>
          </a:p>
          <a:p>
            <a:r>
              <a:rPr lang="fr-FR" dirty="0"/>
              <a:t>Dans le cas d’un cluster EDA, le provider n’a pas vraiment besoin de connaitre les données applicatives, il ne fait que les transporter.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84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solution simple à ce problème serait d’appliquer un chiffrement des données à chaque événement qui sort de notre zone de confiance,</a:t>
            </a:r>
          </a:p>
          <a:p>
            <a:r>
              <a:rPr lang="fr-FR" dirty="0"/>
              <a:t>Et de déchiffrer la donnée lorsqu’on la consomme.</a:t>
            </a:r>
          </a:p>
          <a:p>
            <a:r>
              <a:rPr lang="fr-FR" dirty="0"/>
              <a:t>Il reste nécessaire de chiffrer la communication pour protéger les informations du protocoles et les </a:t>
            </a:r>
            <a:r>
              <a:rPr lang="fr-FR" dirty="0" err="1"/>
              <a:t>méta-données</a:t>
            </a:r>
            <a:r>
              <a:rPr lang="fr-FR" dirty="0"/>
              <a:t> utiles au traitement des événements.</a:t>
            </a:r>
          </a:p>
          <a:p>
            <a:endParaRPr lang="fr-FR" dirty="0"/>
          </a:p>
          <a:p>
            <a:r>
              <a:rPr lang="fr-FR" dirty="0"/>
              <a:t>Une manière simple de faire est de mettre en œuvre un chiffrement symétrique type AES avec un secret partagé entre le producteur et le consommateur.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85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vous souhaitez en apprendre plus sur le chiffrement AES et comprendre un peu comment cela fonctionne,</a:t>
            </a:r>
          </a:p>
          <a:p>
            <a:r>
              <a:rPr lang="fr-FR" dirty="0"/>
              <a:t>Je vous recommande l’excellente chaine YouTube « </a:t>
            </a:r>
            <a:r>
              <a:rPr lang="fr-FR" dirty="0" err="1"/>
              <a:t>Computerphile</a:t>
            </a:r>
            <a:r>
              <a:rPr lang="fr-FR" dirty="0"/>
              <a:t> » et les vidéos de </a:t>
            </a:r>
            <a:r>
              <a:rPr lang="fr-FR" b="1" dirty="0"/>
              <a:t>Mike Pound</a:t>
            </a:r>
            <a:r>
              <a:rPr lang="fr-FR" dirty="0"/>
              <a:t> !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126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vous propose une démo d’implémentation naïve avec </a:t>
            </a:r>
            <a:r>
              <a:rPr lang="fr-FR" dirty="0" err="1"/>
              <a:t>spring-kafka</a:t>
            </a:r>
            <a:r>
              <a:rPr lang="fr-FR" dirty="0"/>
              <a:t>, </a:t>
            </a:r>
          </a:p>
          <a:p>
            <a:r>
              <a:rPr lang="fr-FR" dirty="0"/>
              <a:t>Ça tourne en java 21 avec </a:t>
            </a:r>
            <a:r>
              <a:rPr lang="fr-FR" dirty="0" err="1"/>
              <a:t>spring</a:t>
            </a:r>
            <a:r>
              <a:rPr lang="fr-FR" dirty="0"/>
              <a:t>-boot 3.2.1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9140C-2C58-4C46-BC63-4348D42211E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01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bg>
      <p:bgPr>
        <a:solidFill>
          <a:srgbClr val="E01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E01A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43672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18325" r="9129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66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59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Decorative">
            <a:extLst>
              <a:ext uri="{FF2B5EF4-FFF2-40B4-BE49-F238E27FC236}">
                <a16:creationId xmlns:a16="http://schemas.microsoft.com/office/drawing/2014/main" id="{CD84F5D0-255F-9EEF-1855-CE02D9649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394" t="55243" r="14261"/>
          <a:stretch/>
        </p:blipFill>
        <p:spPr>
          <a:xfrm>
            <a:off x="11450868" y="0"/>
            <a:ext cx="74113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0A9CE75-E753-4955-9D53-0E4A7CBBF155}"/>
              </a:ext>
            </a:extLst>
          </p:cNvPr>
          <p:cNvSpPr/>
          <p:nvPr userDrawn="1"/>
        </p:nvSpPr>
        <p:spPr>
          <a:xfrm>
            <a:off x="127804" y="6318825"/>
            <a:ext cx="394710" cy="539175"/>
          </a:xfrm>
          <a:prstGeom prst="rect">
            <a:avLst/>
          </a:prstGeom>
          <a:solidFill>
            <a:srgbClr val="52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numéro de diapositive 4">
            <a:extLst>
              <a:ext uri="{FF2B5EF4-FFF2-40B4-BE49-F238E27FC236}">
                <a16:creationId xmlns:a16="http://schemas.microsoft.com/office/drawing/2014/main" id="{514914A5-1D0E-44D9-A7C5-6E26F6E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117" y="6356350"/>
            <a:ext cx="379398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fld id="{DED457E1-C03A-514C-93B6-2CB6674E8CD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3DEB0501-DBA3-4085-BEF2-A2FA776AA2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480" y="827990"/>
            <a:ext cx="9126350" cy="1084010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000" b="1">
                <a:solidFill>
                  <a:srgbClr val="7A25C3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Section 1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BDDC943-CD02-426D-AE47-3C3EEE1816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480" y="1971797"/>
            <a:ext cx="9126350" cy="3592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1">
                <a:latin typeface="Source Sans Pro" panose="020B0503030403020204" pitchFamily="34" charset="0"/>
              </a:defRPr>
            </a:lvl1pPr>
            <a:lvl2pPr marL="0" indent="0">
              <a:buNone/>
              <a:defRPr sz="1800">
                <a:latin typeface="Source Sans Pro" panose="020B0503030403020204" pitchFamily="34" charset="0"/>
              </a:defRPr>
            </a:lvl2pPr>
            <a:lvl3pPr marL="0" indent="0">
              <a:buNone/>
              <a:defRPr sz="1600">
                <a:latin typeface="Source Sans Pro" panose="020B0503030403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42FCE13-961B-2836-8BE1-13F8DFCB0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420" y="90327"/>
            <a:ext cx="663712" cy="664293"/>
          </a:xfrm>
          <a:prstGeom prst="ellipse">
            <a:avLst/>
          </a:prstGeom>
          <a:solidFill>
            <a:srgbClr val="52EEF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pic>
        <p:nvPicPr>
          <p:cNvPr id="7" name="Graphique 6" descr="Summit">
            <a:extLst>
              <a:ext uri="{FF2B5EF4-FFF2-40B4-BE49-F238E27FC236}">
                <a16:creationId xmlns:a16="http://schemas.microsoft.com/office/drawing/2014/main" id="{24CE7243-9474-C00B-AE7E-7F752D8D12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359" y="6356350"/>
            <a:ext cx="1489633" cy="324274"/>
          </a:xfrm>
          <a:prstGeom prst="rect">
            <a:avLst/>
          </a:prstGeom>
        </p:spPr>
      </p:pic>
      <p:sp>
        <p:nvSpPr>
          <p:cNvPr id="3" name="Rectangle 2" descr="Decorative">
            <a:extLst>
              <a:ext uri="{FF2B5EF4-FFF2-40B4-BE49-F238E27FC236}">
                <a16:creationId xmlns:a16="http://schemas.microsoft.com/office/drawing/2014/main" id="{192ACDC1-6F32-FEF3-AD75-F02A0287B282}"/>
              </a:ext>
            </a:extLst>
          </p:cNvPr>
          <p:cNvSpPr/>
          <p:nvPr userDrawn="1"/>
        </p:nvSpPr>
        <p:spPr>
          <a:xfrm>
            <a:off x="11924706" y="-13069"/>
            <a:ext cx="281196" cy="6919648"/>
          </a:xfrm>
          <a:prstGeom prst="rect">
            <a:avLst/>
          </a:prstGeom>
          <a:solidFill>
            <a:srgbClr val="7A2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0" descr="Software Engineering Summit">
            <a:extLst>
              <a:ext uri="{FF2B5EF4-FFF2-40B4-BE49-F238E27FC236}">
                <a16:creationId xmlns:a16="http://schemas.microsoft.com/office/drawing/2014/main" id="{05A109CD-3269-44C9-81F5-332E1759F2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564" y="172246"/>
            <a:ext cx="819841" cy="81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FE477F3-BFB7-FDD6-0C9F-07E6DD91A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480" y="243995"/>
            <a:ext cx="9126350" cy="375951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>
              <a:defRPr lang="en-GB" sz="2000" b="1"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175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flipV="1">
            <a:off x="0" y="0"/>
            <a:ext cx="6583376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5665094" y="12879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7" t="1" r="38033" b="262"/>
          <a:stretch/>
        </p:blipFill>
        <p:spPr>
          <a:xfrm>
            <a:off x="4422726" y="0"/>
            <a:ext cx="3312000" cy="6840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164121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168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r="21110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0627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4" r="3550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765857" y="2057070"/>
            <a:ext cx="7259428" cy="27072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87638"/>
              <a:gd name="connsiteY0" fmla="*/ 3277 h 2704835"/>
              <a:gd name="connsiteX1" fmla="*/ 6918570 w 6987638"/>
              <a:gd name="connsiteY1" fmla="*/ 0 h 2704835"/>
              <a:gd name="connsiteX2" fmla="*/ 6987638 w 6987638"/>
              <a:gd name="connsiteY2" fmla="*/ 2704835 h 2704835"/>
              <a:gd name="connsiteX3" fmla="*/ 322862 w 6987638"/>
              <a:gd name="connsiteY3" fmla="*/ 2700561 h 2704835"/>
              <a:gd name="connsiteX4" fmla="*/ 0 w 6987638"/>
              <a:gd name="connsiteY4" fmla="*/ 3277 h 2704835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322862 w 7336306"/>
              <a:gd name="connsiteY3" fmla="*/ 2697284 h 2701558"/>
              <a:gd name="connsiteX4" fmla="*/ 0 w 7336306"/>
              <a:gd name="connsiteY4" fmla="*/ 0 h 2701558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638966 w 7336306"/>
              <a:gd name="connsiteY3" fmla="*/ 2684288 h 2701558"/>
              <a:gd name="connsiteX4" fmla="*/ 0 w 7336306"/>
              <a:gd name="connsiteY4" fmla="*/ 0 h 2701558"/>
              <a:gd name="connsiteX0" fmla="*/ 461654 w 6697340"/>
              <a:gd name="connsiteY0" fmla="*/ 0 h 2707296"/>
              <a:gd name="connsiteX1" fmla="*/ 6697340 w 6697340"/>
              <a:gd name="connsiteY1" fmla="*/ 184414 h 2707296"/>
              <a:gd name="connsiteX2" fmla="*/ 6348672 w 6697340"/>
              <a:gd name="connsiteY2" fmla="*/ 2707296 h 2707296"/>
              <a:gd name="connsiteX3" fmla="*/ 0 w 6697340"/>
              <a:gd name="connsiteY3" fmla="*/ 2690026 h 2707296"/>
              <a:gd name="connsiteX4" fmla="*/ 461654 w 6697340"/>
              <a:gd name="connsiteY4" fmla="*/ 0 h 270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7340" h="2707296">
                <a:moveTo>
                  <a:pt x="461654" y="0"/>
                </a:moveTo>
                <a:lnTo>
                  <a:pt x="6697340" y="184414"/>
                </a:lnTo>
                <a:lnTo>
                  <a:pt x="6348672" y="2707296"/>
                </a:lnTo>
                <a:lnTo>
                  <a:pt x="0" y="2690026"/>
                </a:lnTo>
                <a:lnTo>
                  <a:pt x="4616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82082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0" r="2111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69116" y="2014667"/>
            <a:ext cx="7150141" cy="26951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598960 w 7233935"/>
              <a:gd name="connsiteY3" fmla="*/ 2680775 h 2702205"/>
              <a:gd name="connsiteX4" fmla="*/ 0 w 7233935"/>
              <a:gd name="connsiteY4" fmla="*/ 3277 h 2702205"/>
              <a:gd name="connsiteX0" fmla="*/ 337462 w 6634975"/>
              <a:gd name="connsiteY0" fmla="*/ 0 h 2702914"/>
              <a:gd name="connsiteX1" fmla="*/ 6319610 w 6634975"/>
              <a:gd name="connsiteY1" fmla="*/ 709 h 2702914"/>
              <a:gd name="connsiteX2" fmla="*/ 6634975 w 6634975"/>
              <a:gd name="connsiteY2" fmla="*/ 2702914 h 2702914"/>
              <a:gd name="connsiteX3" fmla="*/ 0 w 6634975"/>
              <a:gd name="connsiteY3" fmla="*/ 2681484 h 2702914"/>
              <a:gd name="connsiteX4" fmla="*/ 337462 w 6634975"/>
              <a:gd name="connsiteY4" fmla="*/ 0 h 2702914"/>
              <a:gd name="connsiteX0" fmla="*/ 337462 w 6319610"/>
              <a:gd name="connsiteY0" fmla="*/ 0 h 2695105"/>
              <a:gd name="connsiteX1" fmla="*/ 6319610 w 6319610"/>
              <a:gd name="connsiteY1" fmla="*/ 709 h 2695105"/>
              <a:gd name="connsiteX2" fmla="*/ 6239903 w 6319610"/>
              <a:gd name="connsiteY2" fmla="*/ 2695105 h 2695105"/>
              <a:gd name="connsiteX3" fmla="*/ 0 w 6319610"/>
              <a:gd name="connsiteY3" fmla="*/ 2681484 h 2695105"/>
              <a:gd name="connsiteX4" fmla="*/ 337462 w 6319610"/>
              <a:gd name="connsiteY4" fmla="*/ 0 h 2695105"/>
              <a:gd name="connsiteX0" fmla="*/ 337462 w 6596516"/>
              <a:gd name="connsiteY0" fmla="*/ 0 h 2695105"/>
              <a:gd name="connsiteX1" fmla="*/ 6596516 w 6596516"/>
              <a:gd name="connsiteY1" fmla="*/ 69912 h 2695105"/>
              <a:gd name="connsiteX2" fmla="*/ 6239903 w 6596516"/>
              <a:gd name="connsiteY2" fmla="*/ 2695105 h 2695105"/>
              <a:gd name="connsiteX3" fmla="*/ 0 w 6596516"/>
              <a:gd name="connsiteY3" fmla="*/ 2681484 h 2695105"/>
              <a:gd name="connsiteX4" fmla="*/ 337462 w 6596516"/>
              <a:gd name="connsiteY4" fmla="*/ 0 h 269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6516" h="2695105">
                <a:moveTo>
                  <a:pt x="337462" y="0"/>
                </a:moveTo>
                <a:lnTo>
                  <a:pt x="6596516" y="69912"/>
                </a:lnTo>
                <a:lnTo>
                  <a:pt x="6239903" y="2695105"/>
                </a:lnTo>
                <a:lnTo>
                  <a:pt x="0" y="2681484"/>
                </a:lnTo>
                <a:lnTo>
                  <a:pt x="337462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E01A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48807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562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52120" y="2066399"/>
            <a:ext cx="7298081" cy="2711821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322862 w 6918570"/>
              <a:gd name="connsiteY3" fmla="*/ 2700561 h 2706588"/>
              <a:gd name="connsiteX4" fmla="*/ 0 w 6918570"/>
              <a:gd name="connsiteY4" fmla="*/ 3277 h 2706588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474768 w 6918570"/>
              <a:gd name="connsiteY3" fmla="*/ 2689318 h 2706588"/>
              <a:gd name="connsiteX4" fmla="*/ 0 w 6918570"/>
              <a:gd name="connsiteY4" fmla="*/ 3277 h 2706588"/>
              <a:gd name="connsiteX0" fmla="*/ 449363 w 6443802"/>
              <a:gd name="connsiteY0" fmla="*/ 0 h 2716786"/>
              <a:gd name="connsiteX1" fmla="*/ 6443802 w 6443802"/>
              <a:gd name="connsiteY1" fmla="*/ 10198 h 2716786"/>
              <a:gd name="connsiteX2" fmla="*/ 6348674 w 6443802"/>
              <a:gd name="connsiteY2" fmla="*/ 2716786 h 2716786"/>
              <a:gd name="connsiteX3" fmla="*/ 0 w 6443802"/>
              <a:gd name="connsiteY3" fmla="*/ 2699516 h 2716786"/>
              <a:gd name="connsiteX4" fmla="*/ 449363 w 6443802"/>
              <a:gd name="connsiteY4" fmla="*/ 0 h 2716786"/>
              <a:gd name="connsiteX0" fmla="*/ 449363 w 6733001"/>
              <a:gd name="connsiteY0" fmla="*/ 0 h 2716786"/>
              <a:gd name="connsiteX1" fmla="*/ 6733001 w 6733001"/>
              <a:gd name="connsiteY1" fmla="*/ 88891 h 2716786"/>
              <a:gd name="connsiteX2" fmla="*/ 6348674 w 6733001"/>
              <a:gd name="connsiteY2" fmla="*/ 2716786 h 2716786"/>
              <a:gd name="connsiteX3" fmla="*/ 0 w 6733001"/>
              <a:gd name="connsiteY3" fmla="*/ 2699516 h 2716786"/>
              <a:gd name="connsiteX4" fmla="*/ 449363 w 6733001"/>
              <a:gd name="connsiteY4" fmla="*/ 0 h 2716786"/>
              <a:gd name="connsiteX0" fmla="*/ 449363 w 6733001"/>
              <a:gd name="connsiteY0" fmla="*/ 0 h 2711821"/>
              <a:gd name="connsiteX1" fmla="*/ 6733001 w 6733001"/>
              <a:gd name="connsiteY1" fmla="*/ 88891 h 2711821"/>
              <a:gd name="connsiteX2" fmla="*/ 6363054 w 6733001"/>
              <a:gd name="connsiteY2" fmla="*/ 2711821 h 2711821"/>
              <a:gd name="connsiteX3" fmla="*/ 0 w 6733001"/>
              <a:gd name="connsiteY3" fmla="*/ 2699516 h 2711821"/>
              <a:gd name="connsiteX4" fmla="*/ 449363 w 6733001"/>
              <a:gd name="connsiteY4" fmla="*/ 0 h 271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3001" h="2711821">
                <a:moveTo>
                  <a:pt x="449363" y="0"/>
                </a:moveTo>
                <a:lnTo>
                  <a:pt x="6733001" y="88891"/>
                </a:lnTo>
                <a:lnTo>
                  <a:pt x="6363054" y="2711821"/>
                </a:lnTo>
                <a:lnTo>
                  <a:pt x="0" y="2699516"/>
                </a:lnTo>
                <a:lnTo>
                  <a:pt x="449363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1564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12/04/2024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C94440-A366-F263-F599-A34D38573AE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489700"/>
            <a:ext cx="1155700" cy="3048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2" r:id="rId2"/>
    <p:sldLayoutId id="2147483675" r:id="rId3"/>
    <p:sldLayoutId id="2147483679" r:id="rId4"/>
    <p:sldLayoutId id="2147483759" r:id="rId5"/>
    <p:sldLayoutId id="2147483754" r:id="rId6"/>
    <p:sldLayoutId id="2147483780" r:id="rId7"/>
    <p:sldLayoutId id="2147483784" r:id="rId8"/>
    <p:sldLayoutId id="2147483757" r:id="rId9"/>
    <p:sldLayoutId id="2147483767" r:id="rId10"/>
    <p:sldLayoutId id="2147483787" r:id="rId11"/>
    <p:sldLayoutId id="2147483773" r:id="rId12"/>
    <p:sldLayoutId id="2147483708" r:id="rId13"/>
    <p:sldLayoutId id="214748378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hyperlink" Target="https://pulsar.apache.org/docs/3.2.x/security-encryption/" TargetMode="External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13.sv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youtube.com/watch?v=-fpVv_T4xwA" TargetMode="External"/><Relationship Id="rId7" Type="http://schemas.openxmlformats.org/officeDocument/2006/relationships/hyperlink" Target="https://www.youtube.com/@Computerphi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watch?v=O4xNJsjtN6E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4678291-F987-2DAB-C0F8-728634D882CF}"/>
              </a:ext>
            </a:extLst>
          </p:cNvPr>
          <p:cNvSpPr txBox="1"/>
          <p:nvPr/>
        </p:nvSpPr>
        <p:spPr>
          <a:xfrm>
            <a:off x="6180059" y="2472180"/>
            <a:ext cx="5602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0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85C7A-409C-8022-AD84-D32AFFFB3697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D221517-338F-BEBD-6698-AF66B8ADB65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23944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5D1E8FF-21D1-770E-DA19-EAC1B3F47561}"/>
              </a:ext>
            </a:extLst>
          </p:cNvPr>
          <p:cNvSpPr txBox="1"/>
          <p:nvPr/>
        </p:nvSpPr>
        <p:spPr>
          <a:xfrm>
            <a:off x="901965" y="694244"/>
            <a:ext cx="19832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DEMO 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E7244E-7543-B6F9-34CD-A22030C1F08A}"/>
              </a:ext>
            </a:extLst>
          </p:cNvPr>
          <p:cNvSpPr txBox="1"/>
          <p:nvPr/>
        </p:nvSpPr>
        <p:spPr>
          <a:xfrm>
            <a:off x="1884783" y="1630137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Implémentation naïve avec </a:t>
            </a:r>
            <a:r>
              <a:rPr lang="fr-FR" sz="18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spring-kafka</a:t>
            </a:r>
            <a:endParaRPr lang="fr-FR" dirty="0"/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690026F9-68DA-68A3-FEB5-7AF55912823A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principe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35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7EC3D74-9D74-4196-7DBB-574E1F3DBC1E}"/>
              </a:ext>
            </a:extLst>
          </p:cNvPr>
          <p:cNvSpPr/>
          <p:nvPr/>
        </p:nvSpPr>
        <p:spPr>
          <a:xfrm>
            <a:off x="2556588" y="2565917"/>
            <a:ext cx="2373088" cy="2062065"/>
          </a:xfrm>
          <a:prstGeom prst="roundRect">
            <a:avLst>
              <a:gd name="adj" fmla="val 6456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F58480E9-EB43-E983-2559-0AE28EB6E22E}"/>
              </a:ext>
            </a:extLst>
          </p:cNvPr>
          <p:cNvSpPr txBox="1"/>
          <p:nvPr/>
        </p:nvSpPr>
        <p:spPr>
          <a:xfrm>
            <a:off x="901965" y="694244"/>
            <a:ext cx="47820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production </a:t>
            </a:r>
            <a:r>
              <a:rPr lang="en-US" sz="2500" b="1" spc="-150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kafka</a:t>
            </a:r>
            <a:endParaRPr lang="en-US" sz="2500" b="1" spc="-15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7A9B79-777D-519E-BF91-7D93E9210D71}"/>
              </a:ext>
            </a:extLst>
          </p:cNvPr>
          <p:cNvSpPr txBox="1"/>
          <p:nvPr/>
        </p:nvSpPr>
        <p:spPr>
          <a:xfrm>
            <a:off x="5611531" y="3922630"/>
            <a:ext cx="1170705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8AB3877-7302-70B7-2317-ADE28A04D37C}"/>
              </a:ext>
            </a:extLst>
          </p:cNvPr>
          <p:cNvSpPr txBox="1"/>
          <p:nvPr/>
        </p:nvSpPr>
        <p:spPr>
          <a:xfrm>
            <a:off x="5611531" y="2898294"/>
            <a:ext cx="1168910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Serializer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51B4BE-0C73-92B1-7529-7B8CD7168735}"/>
              </a:ext>
            </a:extLst>
          </p:cNvPr>
          <p:cNvSpPr txBox="1"/>
          <p:nvPr/>
        </p:nvSpPr>
        <p:spPr>
          <a:xfrm>
            <a:off x="7261427" y="3927528"/>
            <a:ext cx="2304029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RecordAccumulator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6835131-C452-140B-21FF-22646D0CF206}"/>
              </a:ext>
            </a:extLst>
          </p:cNvPr>
          <p:cNvSpPr txBox="1"/>
          <p:nvPr/>
        </p:nvSpPr>
        <p:spPr>
          <a:xfrm>
            <a:off x="9905057" y="3922630"/>
            <a:ext cx="1720343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NetworkClient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9CC8B90-2D91-0951-233F-E44686ECC863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4659999" y="4106576"/>
            <a:ext cx="951532" cy="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7DEE768-6ACE-ADF4-A004-2C1597AD639E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6195986" y="3267626"/>
            <a:ext cx="898" cy="6550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6CFA223-4D0E-35E4-FDAB-D55547C3BF88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6782236" y="4107296"/>
            <a:ext cx="479191" cy="48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7D026A1-D773-33A2-0368-1CA4000A4DE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9565456" y="4107296"/>
            <a:ext cx="339601" cy="48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0300C98-B41D-D3AC-D7E3-74994A70583F}"/>
              </a:ext>
            </a:extLst>
          </p:cNvPr>
          <p:cNvSpPr txBox="1"/>
          <p:nvPr/>
        </p:nvSpPr>
        <p:spPr>
          <a:xfrm>
            <a:off x="2882012" y="3921910"/>
            <a:ext cx="1777987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KafkaTemplate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FA81C2-FD87-1C3B-83A0-66504B49EFA6}"/>
              </a:ext>
            </a:extLst>
          </p:cNvPr>
          <p:cNvSpPr txBox="1"/>
          <p:nvPr/>
        </p:nvSpPr>
        <p:spPr>
          <a:xfrm>
            <a:off x="2790513" y="2898294"/>
            <a:ext cx="1960986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ProducerFactory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039BE2E-65C9-DF71-D74A-C72A7FCD5D7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3771006" y="3267626"/>
            <a:ext cx="0" cy="654284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6BA3BBF-B0E3-AC94-688A-C689AFFFB01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168716" y="4106576"/>
            <a:ext cx="71329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Kafka Logo PNG vector in SVG, PDF, AI, CDR format">
            <a:extLst>
              <a:ext uri="{FF2B5EF4-FFF2-40B4-BE49-F238E27FC236}">
                <a16:creationId xmlns:a16="http://schemas.microsoft.com/office/drawing/2014/main" id="{21F8117E-7ABB-0892-F8CF-EEEA61C5C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348" y="4652373"/>
            <a:ext cx="1404730" cy="105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pring Logo PNG Transparent &amp; SVG Vector - Freebie Supply">
            <a:extLst>
              <a:ext uri="{FF2B5EF4-FFF2-40B4-BE49-F238E27FC236}">
                <a16:creationId xmlns:a16="http://schemas.microsoft.com/office/drawing/2014/main" id="{4DE7ED19-9EAE-2D9F-11E6-8D99B281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68" y="4828257"/>
            <a:ext cx="702187" cy="7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D5ECA17-59E9-7EE2-5F2F-D577503C553F}"/>
              </a:ext>
            </a:extLst>
          </p:cNvPr>
          <p:cNvSpPr/>
          <p:nvPr/>
        </p:nvSpPr>
        <p:spPr>
          <a:xfrm>
            <a:off x="5317548" y="2570219"/>
            <a:ext cx="6532330" cy="2062065"/>
          </a:xfrm>
          <a:prstGeom prst="roundRect">
            <a:avLst>
              <a:gd name="adj" fmla="val 6456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35B46341-B0EA-2939-F02E-B21CC42DF820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principe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1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4CDB21B-C848-3F51-D7DE-4A7792161AAB}"/>
              </a:ext>
            </a:extLst>
          </p:cNvPr>
          <p:cNvSpPr txBox="1"/>
          <p:nvPr/>
        </p:nvSpPr>
        <p:spPr>
          <a:xfrm>
            <a:off x="1511631" y="3613005"/>
            <a:ext cx="1720343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NetworkClient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69256F-04B8-783B-2F3B-01DFF1A598D0}"/>
              </a:ext>
            </a:extLst>
          </p:cNvPr>
          <p:cNvSpPr txBox="1"/>
          <p:nvPr/>
        </p:nvSpPr>
        <p:spPr>
          <a:xfrm>
            <a:off x="3930892" y="3608107"/>
            <a:ext cx="1301959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580338-5E3C-8B7A-846F-9CC4CB7BF2B6}"/>
              </a:ext>
            </a:extLst>
          </p:cNvPr>
          <p:cNvSpPr txBox="1"/>
          <p:nvPr/>
        </p:nvSpPr>
        <p:spPr>
          <a:xfrm>
            <a:off x="3854942" y="2561444"/>
            <a:ext cx="1451038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Deserializer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6B3840A4-06AE-406C-E625-1383E23F1DE4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4580461" y="2930776"/>
            <a:ext cx="1411" cy="677331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6942C30-3E25-38AF-C57A-05EE7D6A396D}"/>
              </a:ext>
            </a:extLst>
          </p:cNvPr>
          <p:cNvSpPr txBox="1"/>
          <p:nvPr/>
        </p:nvSpPr>
        <p:spPr>
          <a:xfrm>
            <a:off x="8868534" y="4605147"/>
            <a:ext cx="1854995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KafkaListener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954317-463C-9A93-F39E-54A24D426687}"/>
              </a:ext>
            </a:extLst>
          </p:cNvPr>
          <p:cNvSpPr txBox="1"/>
          <p:nvPr/>
        </p:nvSpPr>
        <p:spPr>
          <a:xfrm>
            <a:off x="8046995" y="2561444"/>
            <a:ext cx="3498073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KafkaListenerContainerFactory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6D89D1A-6F6A-A936-20CA-4CED4CAA6507}"/>
              </a:ext>
            </a:extLst>
          </p:cNvPr>
          <p:cNvSpPr txBox="1"/>
          <p:nvPr/>
        </p:nvSpPr>
        <p:spPr>
          <a:xfrm>
            <a:off x="7661377" y="3585780"/>
            <a:ext cx="4269310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ConcurrentMessageListenerContainer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E6681CE-69B8-B872-1924-1F4E9258D8E4}"/>
              </a:ext>
            </a:extLst>
          </p:cNvPr>
          <p:cNvSpPr txBox="1"/>
          <p:nvPr/>
        </p:nvSpPr>
        <p:spPr>
          <a:xfrm>
            <a:off x="5663103" y="2561444"/>
            <a:ext cx="2092239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ConsumerFactory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12BABD5-93A0-6FD6-439D-D1FB3ECED0A2}"/>
              </a:ext>
            </a:extLst>
          </p:cNvPr>
          <p:cNvCxnSpPr>
            <a:cxnSpLocks/>
          </p:cNvCxnSpPr>
          <p:nvPr/>
        </p:nvCxnSpPr>
        <p:spPr>
          <a:xfrm flipH="1">
            <a:off x="4767990" y="2930776"/>
            <a:ext cx="1066715" cy="67733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BB4D133-2A7B-622C-69FE-5451D488E21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231974" y="3792773"/>
            <a:ext cx="698918" cy="48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64F7A4B-AF5B-63BF-9CD0-D2CE2466AF2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5232851" y="3770446"/>
            <a:ext cx="2428526" cy="223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63B8EE6-08C0-A514-3256-7D2BABAF7B0A}"/>
              </a:ext>
            </a:extLst>
          </p:cNvPr>
          <p:cNvCxnSpPr>
            <a:cxnSpLocks/>
          </p:cNvCxnSpPr>
          <p:nvPr/>
        </p:nvCxnSpPr>
        <p:spPr>
          <a:xfrm flipH="1" flipV="1">
            <a:off x="7089747" y="2935745"/>
            <a:ext cx="930117" cy="65003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7035D2C-08CF-6F2A-1FE8-76A1322E5585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9796032" y="3955112"/>
            <a:ext cx="0" cy="6500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40A640C-2099-DF12-1B48-E99CB113197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796032" y="2930776"/>
            <a:ext cx="0" cy="655004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BF1F210-1898-C20F-8594-C4748A53D0DF}"/>
              </a:ext>
            </a:extLst>
          </p:cNvPr>
          <p:cNvSpPr/>
          <p:nvPr/>
        </p:nvSpPr>
        <p:spPr>
          <a:xfrm>
            <a:off x="5567940" y="2477291"/>
            <a:ext cx="6477880" cy="2589231"/>
          </a:xfrm>
          <a:prstGeom prst="roundRect">
            <a:avLst>
              <a:gd name="adj" fmla="val 6456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6" descr="Kafka Logo PNG vector in SVG, PDF, AI, CDR format">
            <a:extLst>
              <a:ext uri="{FF2B5EF4-FFF2-40B4-BE49-F238E27FC236}">
                <a16:creationId xmlns:a16="http://schemas.microsoft.com/office/drawing/2014/main" id="{25E16E29-2C6A-80C5-7A4E-BD6F948C4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788" y="4127630"/>
            <a:ext cx="1404730" cy="105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pring Logo PNG Transparent &amp; SVG Vector - Freebie Supply">
            <a:extLst>
              <a:ext uri="{FF2B5EF4-FFF2-40B4-BE49-F238E27FC236}">
                <a16:creationId xmlns:a16="http://schemas.microsoft.com/office/drawing/2014/main" id="{5B50F15B-C88C-EE99-F52F-307FAE79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258" y="5181910"/>
            <a:ext cx="702187" cy="7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597AABE-257D-3AF8-70AB-01912FEC1535}"/>
              </a:ext>
            </a:extLst>
          </p:cNvPr>
          <p:cNvSpPr/>
          <p:nvPr/>
        </p:nvSpPr>
        <p:spPr>
          <a:xfrm>
            <a:off x="1373290" y="2477292"/>
            <a:ext cx="4112956" cy="1628178"/>
          </a:xfrm>
          <a:prstGeom prst="roundRect">
            <a:avLst>
              <a:gd name="adj" fmla="val 6456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2DB897-17A4-CEF5-EEDB-66878800BD8A}"/>
              </a:ext>
            </a:extLst>
          </p:cNvPr>
          <p:cNvSpPr txBox="1"/>
          <p:nvPr/>
        </p:nvSpPr>
        <p:spPr>
          <a:xfrm>
            <a:off x="901965" y="694244"/>
            <a:ext cx="55393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consommation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kafka</a:t>
            </a:r>
            <a:endParaRPr lang="en-US" sz="2500" b="1" spc="-15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9787EF-3A2A-41B6-347C-063A735362DD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principe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DEC6A896-3388-6F3C-E155-7D9FAC1E2CA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82178" y="3797671"/>
            <a:ext cx="7294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52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DD8BC754-5AAC-6216-80E6-7FC09809A692}"/>
              </a:ext>
            </a:extLst>
          </p:cNvPr>
          <p:cNvSpPr txBox="1"/>
          <p:nvPr/>
        </p:nvSpPr>
        <p:spPr>
          <a:xfrm>
            <a:off x="901965" y="694244"/>
            <a:ext cx="21259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DEMO 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B0653F-8862-2089-FF81-A9EC550CA975}"/>
              </a:ext>
            </a:extLst>
          </p:cNvPr>
          <p:cNvSpPr txBox="1"/>
          <p:nvPr/>
        </p:nvSpPr>
        <p:spPr>
          <a:xfrm>
            <a:off x="1884783" y="1630137"/>
            <a:ext cx="6102220" cy="11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Chiffrement-Déchiffrement d’objets JSON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Utilisation de </a:t>
            </a:r>
            <a:r>
              <a:rPr lang="fr-FR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Serializer</a:t>
            </a:r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/ </a:t>
            </a:r>
            <a:r>
              <a:rPr lang="fr-FR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Deserializer</a:t>
            </a:r>
            <a:endParaRPr lang="fr-FR" dirty="0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B21DAB90-A6FD-8092-45A6-D37638F8E97E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principe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65170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C55AC9D-8657-59C0-C67B-AD51B6D7DB06}"/>
              </a:ext>
            </a:extLst>
          </p:cNvPr>
          <p:cNvSpPr/>
          <p:nvPr/>
        </p:nvSpPr>
        <p:spPr>
          <a:xfrm>
            <a:off x="8375415" y="3259836"/>
            <a:ext cx="2526978" cy="1243468"/>
          </a:xfrm>
          <a:prstGeom prst="roundRect">
            <a:avLst>
              <a:gd name="adj" fmla="val 10727"/>
            </a:avLst>
          </a:prstGeom>
          <a:solidFill>
            <a:schemeClr val="bg1"/>
          </a:solidFill>
          <a:ln w="28575">
            <a:solidFill>
              <a:srgbClr val="E01A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64F224F-D2F9-F0A1-3DD7-253DC8F10D60}"/>
              </a:ext>
            </a:extLst>
          </p:cNvPr>
          <p:cNvSpPr/>
          <p:nvPr/>
        </p:nvSpPr>
        <p:spPr>
          <a:xfrm>
            <a:off x="3702915" y="2029619"/>
            <a:ext cx="3800909" cy="3666073"/>
          </a:xfrm>
          <a:prstGeom prst="roundRect">
            <a:avLst>
              <a:gd name="adj" fmla="val 3785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8F2B9-3013-BFC9-5009-5C1BA498517E}"/>
              </a:ext>
            </a:extLst>
          </p:cNvPr>
          <p:cNvSpPr/>
          <p:nvPr/>
        </p:nvSpPr>
        <p:spPr>
          <a:xfrm>
            <a:off x="4897499" y="2276100"/>
            <a:ext cx="1206663" cy="58727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920C1F-243D-4EBF-BE18-9CD3AED259E3}"/>
              </a:ext>
            </a:extLst>
          </p:cNvPr>
          <p:cNvSpPr txBox="1"/>
          <p:nvPr/>
        </p:nvSpPr>
        <p:spPr>
          <a:xfrm>
            <a:off x="5224477" y="2718384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send</a:t>
            </a:r>
            <a:endParaRPr lang="fr-FR" sz="1400" dirty="0"/>
          </a:p>
        </p:txBody>
      </p:sp>
      <p:pic>
        <p:nvPicPr>
          <p:cNvPr id="6" name="Picture 4" descr="Computer - Free computer icons">
            <a:extLst>
              <a:ext uri="{FF2B5EF4-FFF2-40B4-BE49-F238E27FC236}">
                <a16:creationId xmlns:a16="http://schemas.microsoft.com/office/drawing/2014/main" id="{0DC844D5-39E1-3F4E-03C8-A89C3124D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89" y="2257780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rver - Free technology icons">
            <a:extLst>
              <a:ext uri="{FF2B5EF4-FFF2-40B4-BE49-F238E27FC236}">
                <a16:creationId xmlns:a16="http://schemas.microsoft.com/office/drawing/2014/main" id="{88487482-06C8-05A6-0470-5596D3F1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120" y="3587934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mputer - Free computer icons">
            <a:extLst>
              <a:ext uri="{FF2B5EF4-FFF2-40B4-BE49-F238E27FC236}">
                <a16:creationId xmlns:a16="http://schemas.microsoft.com/office/drawing/2014/main" id="{5DA2A67B-3867-5166-B1ED-FD6EC1498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147" y="4799897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256FB-B5A2-9FAD-C84D-3575EEED8FBD}"/>
              </a:ext>
            </a:extLst>
          </p:cNvPr>
          <p:cNvSpPr/>
          <p:nvPr/>
        </p:nvSpPr>
        <p:spPr>
          <a:xfrm>
            <a:off x="4855636" y="4811098"/>
            <a:ext cx="1206663" cy="58727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22F99AA-AC21-6883-4611-F50898A6A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77" y="4900240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6A27302A-E7AC-DE56-46C5-09CB34F8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557" y="2365242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0F53A20-601B-9BD8-BB53-FF9EE846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77" y="2365242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A49267B-CAB9-CCE3-1C85-F4776CC93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124" y="3697538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67C82A2C-CADC-6759-B9E9-0C456B1F3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805" y="3697538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nfluent : Data in Motion | FR">
            <a:extLst>
              <a:ext uri="{FF2B5EF4-FFF2-40B4-BE49-F238E27FC236}">
                <a16:creationId xmlns:a16="http://schemas.microsoft.com/office/drawing/2014/main" id="{E851B238-55E7-DE59-B45A-7C6D4B428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447" y="3372507"/>
            <a:ext cx="937845" cy="152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4" descr="Mon AXA dans l'App Store">
            <a:extLst>
              <a:ext uri="{FF2B5EF4-FFF2-40B4-BE49-F238E27FC236}">
                <a16:creationId xmlns:a16="http://schemas.microsoft.com/office/drawing/2014/main" id="{6C7A7D03-CA12-1316-A720-2110F036E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15195" r="31547" b="14497"/>
          <a:stretch/>
        </p:blipFill>
        <p:spPr bwMode="auto">
          <a:xfrm>
            <a:off x="7058754" y="2124619"/>
            <a:ext cx="348996" cy="3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43053E3-4779-0E74-05E3-F98CF063D9EF}"/>
              </a:ext>
            </a:extLst>
          </p:cNvPr>
          <p:cNvSpPr txBox="1"/>
          <p:nvPr/>
        </p:nvSpPr>
        <p:spPr>
          <a:xfrm>
            <a:off x="5171600" y="5273986"/>
            <a:ext cx="4571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poll</a:t>
            </a:r>
            <a:endParaRPr lang="fr-FR" sz="14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B5F1E79-C738-BA11-9D9C-A952031CFC3F}"/>
              </a:ext>
            </a:extLst>
          </p:cNvPr>
          <p:cNvGrpSpPr/>
          <p:nvPr/>
        </p:nvGrpSpPr>
        <p:grpSpPr>
          <a:xfrm>
            <a:off x="5246399" y="3509836"/>
            <a:ext cx="2041387" cy="743467"/>
            <a:chOff x="3419799" y="3795495"/>
            <a:chExt cx="2041387" cy="74346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CD49B1-8870-A7C9-4C70-AB332C297D9C}"/>
                </a:ext>
              </a:extLst>
            </p:cNvPr>
            <p:cNvSpPr/>
            <p:nvPr/>
          </p:nvSpPr>
          <p:spPr>
            <a:xfrm>
              <a:off x="3614336" y="3795495"/>
              <a:ext cx="1846850" cy="743467"/>
            </a:xfrm>
            <a:prstGeom prst="rect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70C0"/>
                </a:solidFill>
              </a:endParaRPr>
            </a:p>
          </p:txBody>
        </p:sp>
        <p:pic>
          <p:nvPicPr>
            <p:cNvPr id="20" name="Picture 4" descr="Pricing Details - Key Vault | Microsoft Azure">
              <a:extLst>
                <a:ext uri="{FF2B5EF4-FFF2-40B4-BE49-F238E27FC236}">
                  <a16:creationId xmlns:a16="http://schemas.microsoft.com/office/drawing/2014/main" id="{B5D0BFC2-A07D-BCB2-05F6-6F3EC8101D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3" r="23177"/>
            <a:stretch/>
          </p:blipFill>
          <p:spPr bwMode="auto">
            <a:xfrm>
              <a:off x="3419799" y="3924943"/>
              <a:ext cx="476247" cy="465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4F3C974-334E-AB9E-8031-34C6DDA2325A}"/>
                </a:ext>
              </a:extLst>
            </p:cNvPr>
            <p:cNvSpPr txBox="1"/>
            <p:nvPr/>
          </p:nvSpPr>
          <p:spPr>
            <a:xfrm>
              <a:off x="3906658" y="3852583"/>
              <a:ext cx="1121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70C0"/>
                  </a:solidFill>
                </a:rPr>
                <a:t>Vault keys</a:t>
              </a:r>
            </a:p>
          </p:txBody>
        </p:sp>
        <p:pic>
          <p:nvPicPr>
            <p:cNvPr id="22" name="Picture 2" descr="Key - Free marketing icons">
              <a:extLst>
                <a:ext uri="{FF2B5EF4-FFF2-40B4-BE49-F238E27FC236}">
                  <a16:creationId xmlns:a16="http://schemas.microsoft.com/office/drawing/2014/main" id="{C31CA919-996D-5B0D-6DBA-46B722C50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512" y="4173980"/>
              <a:ext cx="245035" cy="245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C480D4B-9FA3-0B24-F604-72EBBB73D0FD}"/>
                </a:ext>
              </a:extLst>
            </p:cNvPr>
            <p:cNvSpPr txBox="1"/>
            <p:nvPr/>
          </p:nvSpPr>
          <p:spPr>
            <a:xfrm>
              <a:off x="4314520" y="4142609"/>
              <a:ext cx="991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Master key</a:t>
              </a:r>
            </a:p>
          </p:txBody>
        </p:sp>
      </p:grpSp>
      <p:pic>
        <p:nvPicPr>
          <p:cNvPr id="24" name="Picture 2" descr="Key - Free marketing icons">
            <a:extLst>
              <a:ext uri="{FF2B5EF4-FFF2-40B4-BE49-F238E27FC236}">
                <a16:creationId xmlns:a16="http://schemas.microsoft.com/office/drawing/2014/main" id="{C88EF459-6B78-A5A4-3E82-1C1F609DD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028" y="3749503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650B51D-053C-F327-7E3E-31C2EBB2A4FD}"/>
              </a:ext>
            </a:extLst>
          </p:cNvPr>
          <p:cNvCxnSpPr>
            <a:cxnSpLocks/>
          </p:cNvCxnSpPr>
          <p:nvPr/>
        </p:nvCxnSpPr>
        <p:spPr>
          <a:xfrm flipV="1">
            <a:off x="5452467" y="3153071"/>
            <a:ext cx="6500" cy="37183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465766F-2FF0-EDA6-54FE-BDDCEC63C66C}"/>
              </a:ext>
            </a:extLst>
          </p:cNvPr>
          <p:cNvCxnSpPr/>
          <p:nvPr/>
        </p:nvCxnSpPr>
        <p:spPr>
          <a:xfrm>
            <a:off x="5445062" y="4268374"/>
            <a:ext cx="0" cy="38661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0AD03A14-0C56-47CD-CDBC-30A5DF3A8F69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6104162" y="2569736"/>
            <a:ext cx="3534742" cy="6901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2F51B7BF-D12F-39C1-E81C-7373C61C6022}"/>
              </a:ext>
            </a:extLst>
          </p:cNvPr>
          <p:cNvCxnSpPr>
            <a:cxnSpLocks/>
            <a:stCxn id="9" idx="3"/>
            <a:endCxn id="2" idx="2"/>
          </p:cNvCxnSpPr>
          <p:nvPr/>
        </p:nvCxnSpPr>
        <p:spPr>
          <a:xfrm flipV="1">
            <a:off x="6062299" y="4503304"/>
            <a:ext cx="3576605" cy="601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3424D53A-22FD-4DEE-689D-82B04167B106}"/>
              </a:ext>
            </a:extLst>
          </p:cNvPr>
          <p:cNvSpPr txBox="1"/>
          <p:nvPr/>
        </p:nvSpPr>
        <p:spPr>
          <a:xfrm>
            <a:off x="2455410" y="2355059"/>
            <a:ext cx="117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producer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D50D675-25E7-4A06-4DC6-107A81504AF0}"/>
              </a:ext>
            </a:extLst>
          </p:cNvPr>
          <p:cNvSpPr txBox="1"/>
          <p:nvPr/>
        </p:nvSpPr>
        <p:spPr>
          <a:xfrm>
            <a:off x="2412578" y="4890057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consumer</a:t>
            </a:r>
          </a:p>
        </p:txBody>
      </p:sp>
      <p:pic>
        <p:nvPicPr>
          <p:cNvPr id="31" name="Picture 2" descr="Key - Free marketing icons">
            <a:extLst>
              <a:ext uri="{FF2B5EF4-FFF2-40B4-BE49-F238E27FC236}">
                <a16:creationId xmlns:a16="http://schemas.microsoft.com/office/drawing/2014/main" id="{43CCA9C8-CC18-6D2A-40BB-9F200AA04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055" y="4056172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Key - Free marketing icons">
            <a:extLst>
              <a:ext uri="{FF2B5EF4-FFF2-40B4-BE49-F238E27FC236}">
                <a16:creationId xmlns:a16="http://schemas.microsoft.com/office/drawing/2014/main" id="{A2AF522F-F825-7B04-DFEF-01D1779E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736" y="4056172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Key - Free marketing icons">
            <a:extLst>
              <a:ext uri="{FF2B5EF4-FFF2-40B4-BE49-F238E27FC236}">
                <a16:creationId xmlns:a16="http://schemas.microsoft.com/office/drawing/2014/main" id="{DEB77143-0E6E-EC74-C187-7FCD4B41F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52" y="3753920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Key - Free marketing icons">
            <a:extLst>
              <a:ext uri="{FF2B5EF4-FFF2-40B4-BE49-F238E27FC236}">
                <a16:creationId xmlns:a16="http://schemas.microsoft.com/office/drawing/2014/main" id="{EC9C6B10-5D34-3EF7-2416-34C519B23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07" y="3015915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23">
            <a:extLst>
              <a:ext uri="{FF2B5EF4-FFF2-40B4-BE49-F238E27FC236}">
                <a16:creationId xmlns:a16="http://schemas.microsoft.com/office/drawing/2014/main" id="{DEDA2214-953B-1A75-E83B-D8695707ACBE}"/>
              </a:ext>
            </a:extLst>
          </p:cNvPr>
          <p:cNvSpPr txBox="1"/>
          <p:nvPr/>
        </p:nvSpPr>
        <p:spPr>
          <a:xfrm>
            <a:off x="901965" y="694244"/>
            <a:ext cx="55306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porte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clé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centralisé</a:t>
            </a:r>
            <a:endParaRPr lang="en-US" sz="2500" b="1" spc="-15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3E5176F4-4100-6B17-BBC9-11002373BCC6}"/>
              </a:ext>
            </a:extLst>
          </p:cNvPr>
          <p:cNvSpPr txBox="1"/>
          <p:nvPr/>
        </p:nvSpPr>
        <p:spPr>
          <a:xfrm rot="16200000">
            <a:off x="-1434924" y="4205433"/>
            <a:ext cx="3880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Vault </a:t>
            </a:r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centralisé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961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044 L 0.05039 0.0044 " pathEditMode="relative" ptsTypes="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046 L 0.028 0.10579 " pathEditMode="relative" ptsTypes="AA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02318 -0.1476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C 0.10182 0.00532 0.2039 0.01088 0.25468 0.04329 C 0.30573 0.07569 0.3056 0.13472 0.30547 0.19444 " pathEditMode="relative" rAng="0" ptsTypes="A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3" y="972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8 -0.14769 C 0.12683 -0.14769 0.23047 -0.14769 0.28112 -0.11528 C 0.33164 -0.08264 0.32917 -0.01736 0.32643 0.04838 " pathEditMode="relative" rAng="0" ptsTypes="AAA">
                                      <p:cBhvr>
                                        <p:cTn id="4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21" y="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439 C -0.0043 0.06088 -0.01029 0.12662 -0.0737 0.15579 C -0.13724 0.18496 -0.25834 0.17778 -0.37917 0.17084 " pathEditMode="relative" rAng="0" ptsTypes="AAA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62" y="905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C -0.00847 0.02847 -0.0168 0.05741 -0.0806 0.0706 C -0.1444 0.08356 -0.26367 0.08125 -0.38282 0.07847 " pathEditMode="relative" rAng="0" ptsTypes="AAA">
                                      <p:cBhvr>
                                        <p:cTn id="6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1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19 0.07315 L -0.40547 -0.04028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37 L -0.03125 0.1185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917 0.17083 L -0.42721 0.1692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DD8BC754-5AAC-6216-80E6-7FC09809A692}"/>
              </a:ext>
            </a:extLst>
          </p:cNvPr>
          <p:cNvSpPr txBox="1"/>
          <p:nvPr/>
        </p:nvSpPr>
        <p:spPr>
          <a:xfrm>
            <a:off x="901965" y="694244"/>
            <a:ext cx="21259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DEMO 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B0653F-8862-2089-FF81-A9EC550CA975}"/>
              </a:ext>
            </a:extLst>
          </p:cNvPr>
          <p:cNvSpPr txBox="1"/>
          <p:nvPr/>
        </p:nvSpPr>
        <p:spPr>
          <a:xfrm>
            <a:off x="1884783" y="1630137"/>
            <a:ext cx="6102220" cy="1676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Mock</a:t>
            </a:r>
            <a:r>
              <a:rPr lang="fr-FR" sz="18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d’un coffre de clés centralisées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Utilisation du </a:t>
            </a:r>
            <a:r>
              <a:rPr lang="fr-FR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vault</a:t>
            </a:r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centralisé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Rotation des clés de session / clés centrales</a:t>
            </a:r>
            <a:endParaRPr lang="fr-FR" dirty="0"/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00A7F6EB-A528-03C6-5BB8-B85B34EBC8C6}"/>
              </a:ext>
            </a:extLst>
          </p:cNvPr>
          <p:cNvSpPr txBox="1"/>
          <p:nvPr/>
        </p:nvSpPr>
        <p:spPr>
          <a:xfrm rot="16200000">
            <a:off x="-1434924" y="4205433"/>
            <a:ext cx="3880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Vault </a:t>
            </a:r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centralisé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1267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1AADD847-F730-7070-9A23-51CFB1046ED2}"/>
              </a:ext>
            </a:extLst>
          </p:cNvPr>
          <p:cNvSpPr txBox="1"/>
          <p:nvPr/>
        </p:nvSpPr>
        <p:spPr>
          <a:xfrm rot="16200000">
            <a:off x="-1434924" y="4205433"/>
            <a:ext cx="3880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pulsar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37A4C8A-834E-E068-5F92-0223773100D8}"/>
              </a:ext>
            </a:extLst>
          </p:cNvPr>
          <p:cNvSpPr txBox="1"/>
          <p:nvPr/>
        </p:nvSpPr>
        <p:spPr>
          <a:xfrm>
            <a:off x="901965" y="694244"/>
            <a:ext cx="4004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pulsar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076A31-E289-CFE1-34FD-D4E910A8179B}"/>
              </a:ext>
            </a:extLst>
          </p:cNvPr>
          <p:cNvSpPr txBox="1"/>
          <p:nvPr/>
        </p:nvSpPr>
        <p:spPr>
          <a:xfrm>
            <a:off x="1403298" y="2897382"/>
            <a:ext cx="48986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Cloud-Native, Distributed </a:t>
            </a:r>
            <a:br>
              <a:rPr lang="fr-FR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Messaging and Streaming</a:t>
            </a:r>
          </a:p>
          <a:p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Pulsar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 open-source,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messaging and streaming platform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the cloud.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D553E6-C40C-D67D-21A8-A1921C36F950}"/>
              </a:ext>
            </a:extLst>
          </p:cNvPr>
          <p:cNvSpPr txBox="1"/>
          <p:nvPr/>
        </p:nvSpPr>
        <p:spPr>
          <a:xfrm>
            <a:off x="6692265" y="2482525"/>
            <a:ext cx="5143788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Bookeeper</a:t>
            </a:r>
            <a:endParaRPr lang="fr-FR" sz="1800" dirty="0">
              <a:solidFill>
                <a:srgbClr val="E01A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Géo-réplication</a:t>
            </a:r>
            <a:endParaRPr lang="fr-FR" sz="1800" dirty="0">
              <a:solidFill>
                <a:srgbClr val="E01A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Consumer : mode de souscription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Support du chiffrement bout en bout</a:t>
            </a:r>
            <a:endParaRPr lang="fr-FR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AED0F641-3026-3AD1-B7E0-56D6C72F9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209" y="2237348"/>
            <a:ext cx="2280820" cy="5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4791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D0FEDE32-682D-2F27-2E47-80EFF2133D89}"/>
              </a:ext>
            </a:extLst>
          </p:cNvPr>
          <p:cNvSpPr txBox="1"/>
          <p:nvPr/>
        </p:nvSpPr>
        <p:spPr>
          <a:xfrm>
            <a:off x="901965" y="694244"/>
            <a:ext cx="4004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pulsar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3B5665-774C-21CE-1789-CB0116B4B2B9}"/>
              </a:ext>
            </a:extLst>
          </p:cNvPr>
          <p:cNvSpPr txBox="1"/>
          <p:nvPr/>
        </p:nvSpPr>
        <p:spPr>
          <a:xfrm>
            <a:off x="4808225" y="3077491"/>
            <a:ext cx="5390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FFFFF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Apache Pulsar : enfin une alternative à Kafka ?</a:t>
            </a:r>
            <a:endParaRPr lang="fr-FR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Image 7" descr="Une image contenant Visage humain, sourire, personne, Front&#10;&#10;Description générée automatiquement">
            <a:extLst>
              <a:ext uri="{FF2B5EF4-FFF2-40B4-BE49-F238E27FC236}">
                <a16:creationId xmlns:a16="http://schemas.microsoft.com/office/drawing/2014/main" id="{7D7A1D44-6909-FC92-451C-ECE55E6FA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115" y="2956122"/>
            <a:ext cx="1541245" cy="15412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3108553-BB7F-A8C3-CF0F-8C0722A44CB1}"/>
              </a:ext>
            </a:extLst>
          </p:cNvPr>
          <p:cNvSpPr txBox="1"/>
          <p:nvPr/>
        </p:nvSpPr>
        <p:spPr>
          <a:xfrm>
            <a:off x="7456464" y="3672383"/>
            <a:ext cx="2634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Thursday 10:30 - 11:15</a:t>
            </a:r>
          </a:p>
          <a:p>
            <a:pPr algn="r"/>
            <a:r>
              <a:rPr lang="fr-F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Neuilly 252AB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8FCCC52A-759F-5C89-1C53-A45E48316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4115" y="2289660"/>
            <a:ext cx="3778985" cy="23069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94C204-79BE-2DB6-BC5E-B49F380DC0B5}"/>
              </a:ext>
            </a:extLst>
          </p:cNvPr>
          <p:cNvSpPr txBox="1"/>
          <p:nvPr/>
        </p:nvSpPr>
        <p:spPr>
          <a:xfrm>
            <a:off x="4808225" y="3672384"/>
            <a:ext cx="2285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Julien</a:t>
            </a:r>
            <a:br>
              <a:rPr lang="fr-F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fr-FR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Jakubowski</a:t>
            </a:r>
            <a:endParaRPr lang="fr-FR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D23D2B07-1B59-CE79-4EC3-8348A0784905}"/>
              </a:ext>
            </a:extLst>
          </p:cNvPr>
          <p:cNvSpPr txBox="1"/>
          <p:nvPr/>
        </p:nvSpPr>
        <p:spPr>
          <a:xfrm rot="16200000">
            <a:off x="-1434924" y="4205433"/>
            <a:ext cx="3880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pulsar</a:t>
            </a:r>
          </a:p>
        </p:txBody>
      </p:sp>
    </p:spTree>
    <p:extLst>
      <p:ext uri="{BB962C8B-B14F-4D97-AF65-F5344CB8AC3E}">
        <p14:creationId xmlns:p14="http://schemas.microsoft.com/office/powerpoint/2010/main" val="199415643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EE21768E-727A-2A4F-5CAB-78C42474C0D6}"/>
              </a:ext>
            </a:extLst>
          </p:cNvPr>
          <p:cNvSpPr txBox="1"/>
          <p:nvPr/>
        </p:nvSpPr>
        <p:spPr>
          <a:xfrm rot="16200000">
            <a:off x="-1434924" y="4205433"/>
            <a:ext cx="3880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pulsar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635E8B17-D857-D7F9-AF39-1B0513A6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1009" y="2504774"/>
            <a:ext cx="10371535" cy="2511069"/>
          </a:xfrm>
          <a:prstGeom prst="rect">
            <a:avLst/>
          </a:prstGeom>
        </p:spPr>
      </p:pic>
      <p:sp>
        <p:nvSpPr>
          <p:cNvPr id="4" name="TextBox 23">
            <a:extLst>
              <a:ext uri="{FF2B5EF4-FFF2-40B4-BE49-F238E27FC236}">
                <a16:creationId xmlns:a16="http://schemas.microsoft.com/office/drawing/2014/main" id="{4F15B265-090C-7E7B-8173-CE871AA73F7E}"/>
              </a:ext>
            </a:extLst>
          </p:cNvPr>
          <p:cNvSpPr txBox="1"/>
          <p:nvPr/>
        </p:nvSpPr>
        <p:spPr>
          <a:xfrm>
            <a:off x="901965" y="694244"/>
            <a:ext cx="40927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E2E encryption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A0647F-81AE-2855-3752-2C4975910832}"/>
              </a:ext>
            </a:extLst>
          </p:cNvPr>
          <p:cNvSpPr txBox="1"/>
          <p:nvPr/>
        </p:nvSpPr>
        <p:spPr>
          <a:xfrm>
            <a:off x="6433271" y="5979987"/>
            <a:ext cx="57757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fr-FR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pulsar.apache.org</a:t>
            </a:r>
            <a:r>
              <a:rPr lang="fr-F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/docs/3.2.x/</a:t>
            </a:r>
            <a:r>
              <a:rPr lang="fr-FR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security-encryption</a:t>
            </a:r>
            <a:r>
              <a:rPr lang="fr-F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3EFB5B5A-674A-BB84-2570-40255BA5D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2566" y="5979987"/>
            <a:ext cx="390705" cy="4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6464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B03DD36E-ED3E-62C3-737B-058134FC63E5}"/>
              </a:ext>
            </a:extLst>
          </p:cNvPr>
          <p:cNvSpPr txBox="1"/>
          <p:nvPr/>
        </p:nvSpPr>
        <p:spPr>
          <a:xfrm rot="16200000">
            <a:off x="-1434924" y="4205433"/>
            <a:ext cx="3880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pulsar</a:t>
            </a:r>
          </a:p>
        </p:txBody>
      </p:sp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F31F7A87-9BB0-2334-C1D3-A4B05400DADD}"/>
              </a:ext>
            </a:extLst>
          </p:cNvPr>
          <p:cNvSpPr txBox="1">
            <a:spLocks/>
          </p:cNvSpPr>
          <p:nvPr/>
        </p:nvSpPr>
        <p:spPr>
          <a:xfrm>
            <a:off x="2286072" y="2455946"/>
            <a:ext cx="9126350" cy="7650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72000" tIns="72000" rIns="72000" bIns="72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 err="1">
                <a:solidFill>
                  <a:srgbClr val="1290C3"/>
                </a:solidFill>
                <a:latin typeface="Menlo" panose="020B0609030804020204" pitchFamily="49" charset="0"/>
              </a:rPr>
              <a:t>EncryptionKeyInfo</a:t>
            </a:r>
            <a:r>
              <a:rPr lang="fr-FR" sz="1400" dirty="0">
                <a:solidFill>
                  <a:srgbClr val="D9E8F7"/>
                </a:solidFill>
                <a:latin typeface="Menlo" panose="020B0609030804020204" pitchFamily="49" charset="0"/>
              </a:rPr>
              <a:t> </a:t>
            </a:r>
            <a:r>
              <a:rPr lang="fr-FR" sz="1400" dirty="0" err="1">
                <a:solidFill>
                  <a:srgbClr val="1EB540"/>
                </a:solidFill>
                <a:latin typeface="Menlo" panose="020B0609030804020204" pitchFamily="49" charset="0"/>
              </a:rPr>
              <a:t>getPublicKey</a:t>
            </a:r>
            <a:r>
              <a:rPr lang="fr-FR" sz="1400" dirty="0">
                <a:solidFill>
                  <a:srgbClr val="F9FAF4"/>
                </a:solidFill>
                <a:latin typeface="Menlo" panose="020B0609030804020204" pitchFamily="49" charset="0"/>
              </a:rPr>
              <a:t>(</a:t>
            </a:r>
            <a:r>
              <a:rPr lang="fr-FR" sz="1400" dirty="0">
                <a:solidFill>
                  <a:srgbClr val="1290C3"/>
                </a:solidFill>
                <a:latin typeface="Menlo" panose="020B0609030804020204" pitchFamily="49" charset="0"/>
              </a:rPr>
              <a:t>String</a:t>
            </a:r>
            <a:r>
              <a:rPr lang="fr-FR" sz="1400" dirty="0">
                <a:solidFill>
                  <a:srgbClr val="D9E8F7"/>
                </a:solidFill>
                <a:latin typeface="Menlo" panose="020B0609030804020204" pitchFamily="49" charset="0"/>
              </a:rPr>
              <a:t> </a:t>
            </a:r>
            <a:r>
              <a:rPr lang="fr-FR" sz="1400" dirty="0" err="1">
                <a:solidFill>
                  <a:srgbClr val="79ABFF"/>
                </a:solidFill>
                <a:latin typeface="Menlo" panose="020B0609030804020204" pitchFamily="49" charset="0"/>
              </a:rPr>
              <a:t>keyName</a:t>
            </a:r>
            <a: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  <a:t>,</a:t>
            </a:r>
            <a:r>
              <a:rPr lang="fr-FR" sz="1400" dirty="0">
                <a:solidFill>
                  <a:srgbClr val="D9E8F7"/>
                </a:solidFill>
                <a:latin typeface="Menlo" panose="020B0609030804020204" pitchFamily="49" charset="0"/>
              </a:rPr>
              <a:t> </a:t>
            </a:r>
            <a:r>
              <a:rPr lang="fr-FR" sz="1400" dirty="0" err="1">
                <a:solidFill>
                  <a:srgbClr val="80F2F6"/>
                </a:solidFill>
                <a:latin typeface="Menlo" panose="020B0609030804020204" pitchFamily="49" charset="0"/>
              </a:rPr>
              <a:t>Map</a:t>
            </a:r>
            <a: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  <a:t>&lt;</a:t>
            </a:r>
            <a:r>
              <a:rPr lang="fr-FR" sz="1400" dirty="0">
                <a:solidFill>
                  <a:srgbClr val="B166DA"/>
                </a:solidFill>
                <a:latin typeface="Menlo" panose="020B0609030804020204" pitchFamily="49" charset="0"/>
              </a:rPr>
              <a:t>String</a:t>
            </a:r>
            <a: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  <a:t>,</a:t>
            </a:r>
            <a:r>
              <a:rPr lang="fr-FR" sz="1400" dirty="0">
                <a:solidFill>
                  <a:srgbClr val="D9E8F7"/>
                </a:solidFill>
                <a:latin typeface="Menlo" panose="020B0609030804020204" pitchFamily="49" charset="0"/>
              </a:rPr>
              <a:t> </a:t>
            </a:r>
            <a:r>
              <a:rPr lang="fr-FR" sz="1400" dirty="0">
                <a:solidFill>
                  <a:srgbClr val="B166DA"/>
                </a:solidFill>
                <a:latin typeface="Menlo" panose="020B0609030804020204" pitchFamily="49" charset="0"/>
              </a:rPr>
              <a:t>String</a:t>
            </a:r>
            <a: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  <a:t>&gt;</a:t>
            </a:r>
            <a:r>
              <a:rPr lang="fr-FR" sz="1400" dirty="0">
                <a:solidFill>
                  <a:srgbClr val="D9E8F7"/>
                </a:solidFill>
                <a:latin typeface="Menlo" panose="020B0609030804020204" pitchFamily="49" charset="0"/>
              </a:rPr>
              <a:t> </a:t>
            </a:r>
            <a:r>
              <a:rPr lang="fr-FR" sz="1400" u="sng" dirty="0" err="1">
                <a:solidFill>
                  <a:srgbClr val="66AFF9"/>
                </a:solidFill>
                <a:latin typeface="Menlo" panose="020B0609030804020204" pitchFamily="49" charset="0"/>
              </a:rPr>
              <a:t>metadata</a:t>
            </a:r>
            <a:r>
              <a:rPr lang="fr-FR" sz="1400" dirty="0">
                <a:solidFill>
                  <a:srgbClr val="F9FAF4"/>
                </a:solidFill>
                <a:latin typeface="Menlo" panose="020B0609030804020204" pitchFamily="49" charset="0"/>
              </a:rPr>
              <a:t>)</a:t>
            </a:r>
            <a: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  <a:t>;</a:t>
            </a:r>
            <a:b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</a:br>
            <a:b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</a:br>
            <a:r>
              <a:rPr lang="fr-FR" sz="1400" dirty="0" err="1">
                <a:solidFill>
                  <a:srgbClr val="1290C3"/>
                </a:solidFill>
                <a:latin typeface="Menlo" panose="020B0609030804020204" pitchFamily="49" charset="0"/>
              </a:rPr>
              <a:t>EncryptionKeyInfo</a:t>
            </a:r>
            <a:r>
              <a:rPr lang="fr-FR" sz="1400" dirty="0">
                <a:solidFill>
                  <a:srgbClr val="D9E8F7"/>
                </a:solidFill>
                <a:latin typeface="Menlo" panose="020B0609030804020204" pitchFamily="49" charset="0"/>
              </a:rPr>
              <a:t> </a:t>
            </a:r>
            <a:r>
              <a:rPr lang="fr-FR" sz="1400" dirty="0" err="1">
                <a:solidFill>
                  <a:srgbClr val="1EB540"/>
                </a:solidFill>
                <a:latin typeface="Menlo" panose="020B0609030804020204" pitchFamily="49" charset="0"/>
              </a:rPr>
              <a:t>getPrivateKey</a:t>
            </a:r>
            <a:r>
              <a:rPr lang="fr-FR" sz="1400" dirty="0">
                <a:solidFill>
                  <a:srgbClr val="F9FAF4"/>
                </a:solidFill>
                <a:latin typeface="Menlo" panose="020B0609030804020204" pitchFamily="49" charset="0"/>
              </a:rPr>
              <a:t>(</a:t>
            </a:r>
            <a:r>
              <a:rPr lang="fr-FR" sz="1400" dirty="0">
                <a:solidFill>
                  <a:srgbClr val="1290C3"/>
                </a:solidFill>
                <a:latin typeface="Menlo" panose="020B0609030804020204" pitchFamily="49" charset="0"/>
              </a:rPr>
              <a:t>String</a:t>
            </a:r>
            <a:r>
              <a:rPr lang="fr-FR" sz="1400" dirty="0">
                <a:solidFill>
                  <a:srgbClr val="D9E8F7"/>
                </a:solidFill>
                <a:latin typeface="Menlo" panose="020B0609030804020204" pitchFamily="49" charset="0"/>
              </a:rPr>
              <a:t> </a:t>
            </a:r>
            <a:r>
              <a:rPr lang="fr-FR" sz="1400" dirty="0" err="1">
                <a:solidFill>
                  <a:srgbClr val="79ABFF"/>
                </a:solidFill>
                <a:latin typeface="Menlo" panose="020B0609030804020204" pitchFamily="49" charset="0"/>
              </a:rPr>
              <a:t>keyName</a:t>
            </a:r>
            <a: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  <a:t>,</a:t>
            </a:r>
            <a:r>
              <a:rPr lang="fr-FR" sz="1400" dirty="0">
                <a:solidFill>
                  <a:srgbClr val="D9E8F7"/>
                </a:solidFill>
                <a:latin typeface="Menlo" panose="020B0609030804020204" pitchFamily="49" charset="0"/>
              </a:rPr>
              <a:t> </a:t>
            </a:r>
            <a:r>
              <a:rPr lang="fr-FR" sz="1400" dirty="0" err="1">
                <a:solidFill>
                  <a:srgbClr val="80F2F6"/>
                </a:solidFill>
                <a:latin typeface="Menlo" panose="020B0609030804020204" pitchFamily="49" charset="0"/>
              </a:rPr>
              <a:t>Map</a:t>
            </a:r>
            <a: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  <a:t>&lt;</a:t>
            </a:r>
            <a:r>
              <a:rPr lang="fr-FR" sz="1400" dirty="0">
                <a:solidFill>
                  <a:srgbClr val="B166DA"/>
                </a:solidFill>
                <a:latin typeface="Menlo" panose="020B0609030804020204" pitchFamily="49" charset="0"/>
              </a:rPr>
              <a:t>String</a:t>
            </a:r>
            <a: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  <a:t>,</a:t>
            </a:r>
            <a:r>
              <a:rPr lang="fr-FR" sz="1400" dirty="0">
                <a:solidFill>
                  <a:srgbClr val="D9E8F7"/>
                </a:solidFill>
                <a:latin typeface="Menlo" panose="020B0609030804020204" pitchFamily="49" charset="0"/>
              </a:rPr>
              <a:t> </a:t>
            </a:r>
            <a:r>
              <a:rPr lang="fr-FR" sz="1400" dirty="0">
                <a:solidFill>
                  <a:srgbClr val="B166DA"/>
                </a:solidFill>
                <a:latin typeface="Menlo" panose="020B0609030804020204" pitchFamily="49" charset="0"/>
              </a:rPr>
              <a:t>String</a:t>
            </a:r>
            <a: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  <a:t>&gt;</a:t>
            </a:r>
            <a:r>
              <a:rPr lang="fr-FR" sz="1400" dirty="0">
                <a:solidFill>
                  <a:srgbClr val="D9E8F7"/>
                </a:solidFill>
                <a:latin typeface="Menlo" panose="020B0609030804020204" pitchFamily="49" charset="0"/>
              </a:rPr>
              <a:t> </a:t>
            </a:r>
            <a:r>
              <a:rPr lang="fr-FR" sz="1400" dirty="0" err="1">
                <a:solidFill>
                  <a:srgbClr val="79ABFF"/>
                </a:solidFill>
                <a:latin typeface="Menlo" panose="020B0609030804020204" pitchFamily="49" charset="0"/>
              </a:rPr>
              <a:t>metadata</a:t>
            </a:r>
            <a:r>
              <a:rPr lang="fr-FR" sz="1400" dirty="0">
                <a:solidFill>
                  <a:srgbClr val="F9FAF4"/>
                </a:solidFill>
                <a:latin typeface="Menlo" panose="020B0609030804020204" pitchFamily="49" charset="0"/>
              </a:rPr>
              <a:t>)</a:t>
            </a:r>
            <a:r>
              <a:rPr lang="fr-FR" sz="1400" dirty="0">
                <a:solidFill>
                  <a:srgbClr val="E6E6FA"/>
                </a:solidFill>
                <a:latin typeface="Menlo" panose="020B0609030804020204" pitchFamily="49" charset="0"/>
              </a:rPr>
              <a:t>;</a:t>
            </a:r>
            <a:endParaRPr lang="fr-FR" sz="16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B10FD7-DD12-ACF6-0F70-6503CDAC9940}"/>
              </a:ext>
            </a:extLst>
          </p:cNvPr>
          <p:cNvSpPr txBox="1">
            <a:spLocks/>
          </p:cNvSpPr>
          <p:nvPr/>
        </p:nvSpPr>
        <p:spPr>
          <a:xfrm>
            <a:off x="2286072" y="4125715"/>
            <a:ext cx="9126350" cy="16616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72000" tIns="72000" rIns="72000" bIns="7200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600" b="0" dirty="0">
                <a:solidFill>
                  <a:srgbClr val="CC6C1D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fr-FR" sz="1600" b="0" dirty="0">
                <a:solidFill>
                  <a:srgbClr val="D9E8F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CC6C1D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fr-FR" sz="1600" b="0" dirty="0">
                <a:solidFill>
                  <a:srgbClr val="D9E8F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1290C3"/>
                </a:solidFill>
                <a:effectLst/>
                <a:latin typeface="Menlo" panose="020B0609030804020204" pitchFamily="49" charset="0"/>
              </a:rPr>
              <a:t>EncryptionKeyInfo</a:t>
            </a:r>
            <a:r>
              <a:rPr lang="fr-FR" sz="1600" b="0" dirty="0">
                <a:solidFill>
                  <a:srgbClr val="D9E8F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F9FAF4"/>
                </a:solidFill>
                <a:effectLst/>
                <a:latin typeface="Menlo" panose="020B0609030804020204" pitchFamily="49" charset="0"/>
              </a:rPr>
              <a:t>{</a:t>
            </a:r>
            <a:endParaRPr lang="fr-FR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fr-FR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fr-FR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600" b="0" dirty="0">
                <a:solidFill>
                  <a:srgbClr val="CC6C1D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C6C1D"/>
                </a:solidFill>
                <a:effectLst/>
                <a:latin typeface="Menlo" panose="020B0609030804020204" pitchFamily="49" charset="0"/>
              </a:rPr>
              <a:t>private</a:t>
            </a:r>
            <a:r>
              <a:rPr lang="fr-FR" sz="1600" b="0" dirty="0">
                <a:solidFill>
                  <a:srgbClr val="D9E8F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80F2F6"/>
                </a:solidFill>
                <a:effectLst/>
                <a:latin typeface="Menlo" panose="020B0609030804020204" pitchFamily="49" charset="0"/>
              </a:rPr>
              <a:t>Map</a:t>
            </a:r>
            <a:r>
              <a:rPr lang="fr-FR" sz="1600" b="0" dirty="0">
                <a:solidFill>
                  <a:srgbClr val="E6E6FA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r-FR" sz="1600" b="0" dirty="0">
                <a:solidFill>
                  <a:srgbClr val="B166DA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E6E6FA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fr-FR" sz="1600" b="0" dirty="0">
                <a:solidFill>
                  <a:srgbClr val="D9E8F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B166DA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fr-FR" sz="1600" b="0" dirty="0">
                <a:solidFill>
                  <a:srgbClr val="E6E6FA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fr-FR" sz="1600" b="0" dirty="0">
                <a:solidFill>
                  <a:srgbClr val="D9E8F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 err="1">
                <a:solidFill>
                  <a:srgbClr val="66E1F8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fr-FR" sz="1600" b="0" dirty="0">
                <a:solidFill>
                  <a:srgbClr val="E6E6FA"/>
                </a:solidFill>
                <a:effectLst/>
                <a:latin typeface="Menlo" panose="020B0609030804020204" pitchFamily="49" charset="0"/>
              </a:rPr>
              <a:t>;</a:t>
            </a:r>
            <a:endParaRPr lang="fr-FR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600" b="0" dirty="0">
                <a:solidFill>
                  <a:srgbClr val="CC6C1D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 err="1">
                <a:solidFill>
                  <a:srgbClr val="CC6C1D"/>
                </a:solidFill>
                <a:effectLst/>
                <a:latin typeface="Menlo" panose="020B0609030804020204" pitchFamily="49" charset="0"/>
              </a:rPr>
              <a:t>private</a:t>
            </a:r>
            <a:r>
              <a:rPr lang="fr-FR" sz="1600" b="0" dirty="0">
                <a:solidFill>
                  <a:srgbClr val="D9E8F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CC6C1D"/>
                </a:solidFill>
                <a:effectLst/>
                <a:latin typeface="Menlo" panose="020B0609030804020204" pitchFamily="49" charset="0"/>
              </a:rPr>
              <a:t>byte</a:t>
            </a:r>
            <a:r>
              <a:rPr lang="fr-FR" sz="1600" b="0" dirty="0">
                <a:solidFill>
                  <a:srgbClr val="F9FAF4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fr-FR" sz="1600" b="0" dirty="0">
                <a:solidFill>
                  <a:srgbClr val="D9E8F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sz="1600" b="0" dirty="0">
                <a:solidFill>
                  <a:srgbClr val="66E1F8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fr-FR" sz="1600" b="0" dirty="0">
                <a:solidFill>
                  <a:srgbClr val="E6E6FA"/>
                </a:solidFill>
                <a:effectLst/>
                <a:latin typeface="Menlo" panose="020B0609030804020204" pitchFamily="49" charset="0"/>
              </a:rPr>
              <a:t>; </a:t>
            </a:r>
            <a:br>
              <a:rPr lang="fr-FR" sz="1600" b="0" dirty="0">
                <a:solidFill>
                  <a:srgbClr val="E6E6FA"/>
                </a:solidFill>
                <a:effectLst/>
                <a:latin typeface="Menlo" panose="020B0609030804020204" pitchFamily="49" charset="0"/>
              </a:rPr>
            </a:br>
            <a:r>
              <a:rPr lang="fr-FR" sz="1600" b="0" dirty="0">
                <a:solidFill>
                  <a:srgbClr val="E6E6F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fr-FR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// …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433A506B-3D08-5296-2E25-DF30D4776567}"/>
              </a:ext>
            </a:extLst>
          </p:cNvPr>
          <p:cNvSpPr txBox="1"/>
          <p:nvPr/>
        </p:nvSpPr>
        <p:spPr>
          <a:xfrm>
            <a:off x="901965" y="694244"/>
            <a:ext cx="40927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E2E encryption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E38BD7-6DA4-7C8D-C884-BF5CEC6F685B}"/>
              </a:ext>
            </a:extLst>
          </p:cNvPr>
          <p:cNvSpPr txBox="1"/>
          <p:nvPr/>
        </p:nvSpPr>
        <p:spPr>
          <a:xfrm>
            <a:off x="1609562" y="1909311"/>
            <a:ext cx="2677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CryptoKeyReader</a:t>
            </a:r>
            <a:endParaRPr lang="fr-FR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671F225-C1FE-DE15-2060-51444F73CE1E}"/>
              </a:ext>
            </a:extLst>
          </p:cNvPr>
          <p:cNvSpPr txBox="1"/>
          <p:nvPr/>
        </p:nvSpPr>
        <p:spPr>
          <a:xfrm>
            <a:off x="1576643" y="3563940"/>
            <a:ext cx="280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EncryptionKeyInfo</a:t>
            </a:r>
            <a:endParaRPr lang="fr-FR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081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D1C6D094-F6D2-2D80-385D-DF0F11AB286F}"/>
              </a:ext>
            </a:extLst>
          </p:cNvPr>
          <p:cNvSpPr txBox="1"/>
          <p:nvPr/>
        </p:nvSpPr>
        <p:spPr>
          <a:xfrm>
            <a:off x="8664860" y="4369974"/>
            <a:ext cx="2614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Guillaume DUFRÊNE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0B65468-C9FD-9437-1839-A23CB27EC954}"/>
              </a:ext>
            </a:extLst>
          </p:cNvPr>
          <p:cNvSpPr txBox="1"/>
          <p:nvPr/>
        </p:nvSpPr>
        <p:spPr>
          <a:xfrm>
            <a:off x="1919197" y="2605696"/>
            <a:ext cx="9547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Confidentialité des données</a:t>
            </a:r>
            <a:br>
              <a:rPr lang="fr-FR" sz="24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</a:br>
            <a:r>
              <a:rPr lang="fr-FR" sz="24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sur les offres SaaS Kafka ou Pulsar</a:t>
            </a: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787A8A2-F749-0C34-155C-4D19408AF16A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27307478-4755-A84B-B78C-C9CE437415A6}"/>
              </a:ext>
            </a:extLst>
          </p:cNvPr>
          <p:cNvSpPr txBox="1"/>
          <p:nvPr/>
        </p:nvSpPr>
        <p:spPr>
          <a:xfrm>
            <a:off x="6096000" y="3564779"/>
            <a:ext cx="5203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1600" b="1" dirty="0">
                <a:solidFill>
                  <a:schemeClr val="bg1"/>
                </a:solidFill>
                <a:latin typeface="Pirulen Rg" panose="020B0605020200080104" pitchFamily="34" charset="0"/>
              </a:rPr>
              <a:t>Chiffrement de bout en bout</a:t>
            </a:r>
            <a:endParaRPr lang="fr-FR" sz="16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B627F19-D761-616E-A3D2-57EAF2B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2269" y="5045709"/>
            <a:ext cx="1210421" cy="121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4575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FDE71D24-4CBD-D029-3387-12B254001760}"/>
              </a:ext>
            </a:extLst>
          </p:cNvPr>
          <p:cNvSpPr txBox="1"/>
          <p:nvPr/>
        </p:nvSpPr>
        <p:spPr>
          <a:xfrm rot="16200000">
            <a:off x="-1434924" y="4205433"/>
            <a:ext cx="3880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pulsar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014D9C64-72A3-A06F-2385-EDA457FBE3CD}"/>
              </a:ext>
            </a:extLst>
          </p:cNvPr>
          <p:cNvSpPr txBox="1"/>
          <p:nvPr/>
        </p:nvSpPr>
        <p:spPr>
          <a:xfrm>
            <a:off x="901965" y="694244"/>
            <a:ext cx="50805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production pulsar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BDA78B-E168-C97E-5B9C-BCC630440853}"/>
              </a:ext>
            </a:extLst>
          </p:cNvPr>
          <p:cNvSpPr txBox="1"/>
          <p:nvPr/>
        </p:nvSpPr>
        <p:spPr>
          <a:xfrm>
            <a:off x="5576722" y="4127711"/>
            <a:ext cx="1038554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Producer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7EBDE9-1664-7B85-98CA-7CF752052988}"/>
              </a:ext>
            </a:extLst>
          </p:cNvPr>
          <p:cNvSpPr txBox="1"/>
          <p:nvPr/>
        </p:nvSpPr>
        <p:spPr>
          <a:xfrm>
            <a:off x="7645230" y="4127711"/>
            <a:ext cx="1949573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OpSendMsgQueue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56FD88-FDCB-0738-5E45-E668E68C8F1F}"/>
              </a:ext>
            </a:extLst>
          </p:cNvPr>
          <p:cNvSpPr txBox="1"/>
          <p:nvPr/>
        </p:nvSpPr>
        <p:spPr>
          <a:xfrm>
            <a:off x="7645230" y="3325007"/>
            <a:ext cx="1636154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CryptoMessage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B52EC2-0F4F-0912-A9AA-25B0913A337F}"/>
              </a:ext>
            </a:extLst>
          </p:cNvPr>
          <p:cNvSpPr txBox="1"/>
          <p:nvPr/>
        </p:nvSpPr>
        <p:spPr>
          <a:xfrm>
            <a:off x="7645230" y="2601211"/>
            <a:ext cx="1985031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CompressionCodec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0753E5F-985E-7DCD-C82F-9339811E982D}"/>
              </a:ext>
            </a:extLst>
          </p:cNvPr>
          <p:cNvSpPr txBox="1"/>
          <p:nvPr/>
        </p:nvSpPr>
        <p:spPr>
          <a:xfrm>
            <a:off x="10092822" y="3325007"/>
            <a:ext cx="1809534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CryptoKeyReader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4061EAF-CB22-AB7E-ED24-87A581E0C469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9281384" y="3509673"/>
            <a:ext cx="81143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E00E1304-8588-FE3C-97CB-A0A13C850ACC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6615276" y="2785877"/>
            <a:ext cx="1029954" cy="15265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>
            <a:extLst>
              <a:ext uri="{FF2B5EF4-FFF2-40B4-BE49-F238E27FC236}">
                <a16:creationId xmlns:a16="http://schemas.microsoft.com/office/drawing/2014/main" id="{A4687B6B-617C-1EE4-BF5E-40282702A8B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6615276" y="3509673"/>
            <a:ext cx="1029954" cy="80270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3DDD5A8-1B0E-ABAE-E080-393D96C38310}"/>
              </a:ext>
            </a:extLst>
          </p:cNvPr>
          <p:cNvSpPr txBox="1"/>
          <p:nvPr/>
        </p:nvSpPr>
        <p:spPr>
          <a:xfrm>
            <a:off x="10092822" y="4126652"/>
            <a:ext cx="1299843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PulsarClient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CCD1189-F0EB-79C4-58DC-8A1371C0C17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615276" y="4312377"/>
            <a:ext cx="102995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F657A2A-F250-1F0E-9CA7-CA9562B84C1A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9594803" y="4311318"/>
            <a:ext cx="498019" cy="1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054FE1E4-FC22-5B0F-4484-B62FEE56EEC8}"/>
              </a:ext>
            </a:extLst>
          </p:cNvPr>
          <p:cNvSpPr txBox="1"/>
          <p:nvPr/>
        </p:nvSpPr>
        <p:spPr>
          <a:xfrm>
            <a:off x="2463026" y="4126652"/>
            <a:ext cx="1623073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PulsarTemplate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3D25206-C0A0-2E03-DCB5-2213B1D6B63B}"/>
              </a:ext>
            </a:extLst>
          </p:cNvPr>
          <p:cNvSpPr txBox="1"/>
          <p:nvPr/>
        </p:nvSpPr>
        <p:spPr>
          <a:xfrm>
            <a:off x="5241695" y="3353106"/>
            <a:ext cx="1708609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ProducerBuilder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7BBAC1F-DD25-1683-98D1-14434F56BEB2}"/>
              </a:ext>
            </a:extLst>
          </p:cNvPr>
          <p:cNvSpPr txBox="1"/>
          <p:nvPr/>
        </p:nvSpPr>
        <p:spPr>
          <a:xfrm>
            <a:off x="1895998" y="2337331"/>
            <a:ext cx="2756588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ProducerBuilderCustomizer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1999280-D5D9-8FEC-50D0-1FD8D2344AB0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>
            <a:off x="4086099" y="4311318"/>
            <a:ext cx="1490623" cy="1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E422EEB-EF6E-AB04-739F-64605CFFC15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 flipH="1">
            <a:off x="6095999" y="3722438"/>
            <a:ext cx="1" cy="40527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95E0757-1A8A-D124-5B9E-84DDE1CF22D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455576" y="4311318"/>
            <a:ext cx="10074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98F85C8B-C75B-91FA-6B5D-8EC5792DBB7C}"/>
              </a:ext>
            </a:extLst>
          </p:cNvPr>
          <p:cNvCxnSpPr>
            <a:cxnSpLocks/>
            <a:stCxn id="17" idx="3"/>
            <a:endCxn id="16" idx="0"/>
          </p:cNvCxnSpPr>
          <p:nvPr/>
        </p:nvCxnSpPr>
        <p:spPr>
          <a:xfrm>
            <a:off x="4652586" y="2521997"/>
            <a:ext cx="1443414" cy="831109"/>
          </a:xfrm>
          <a:prstGeom prst="bentConnector2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43D36E29-32BF-A630-CC02-8498D242CD6C}"/>
              </a:ext>
            </a:extLst>
          </p:cNvPr>
          <p:cNvSpPr txBox="1"/>
          <p:nvPr/>
        </p:nvSpPr>
        <p:spPr>
          <a:xfrm>
            <a:off x="2410017" y="3347048"/>
            <a:ext cx="1728550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ProducerFactory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8362D27-4252-BFF9-87BE-D33797BC08FA}"/>
              </a:ext>
            </a:extLst>
          </p:cNvPr>
          <p:cNvCxnSpPr>
            <a:cxnSpLocks/>
            <a:stCxn id="15" idx="0"/>
            <a:endCxn id="22" idx="2"/>
          </p:cNvCxnSpPr>
          <p:nvPr/>
        </p:nvCxnSpPr>
        <p:spPr>
          <a:xfrm flipH="1" flipV="1">
            <a:off x="3274292" y="3716380"/>
            <a:ext cx="271" cy="41027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D5556E5-A9AD-7A30-9240-3DEC0DA25D3A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V="1">
            <a:off x="3274292" y="2706663"/>
            <a:ext cx="0" cy="64038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Spring Logo PNG Transparent &amp; SVG Vector - Freebie Supply">
            <a:extLst>
              <a:ext uri="{FF2B5EF4-FFF2-40B4-BE49-F238E27FC236}">
                <a16:creationId xmlns:a16="http://schemas.microsoft.com/office/drawing/2014/main" id="{37465C7C-5A02-FCB6-A435-FAE50754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198" y="4906256"/>
            <a:ext cx="702187" cy="7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DBB6D6F-2F01-8F3B-BA3C-9E15E29484D4}"/>
              </a:ext>
            </a:extLst>
          </p:cNvPr>
          <p:cNvSpPr/>
          <p:nvPr/>
        </p:nvSpPr>
        <p:spPr>
          <a:xfrm>
            <a:off x="1680749" y="2124033"/>
            <a:ext cx="3298370" cy="2589231"/>
          </a:xfrm>
          <a:prstGeom prst="roundRect">
            <a:avLst>
              <a:gd name="adj" fmla="val 6456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F96DE51-590B-BB15-E5F7-D6742C11E38D}"/>
              </a:ext>
            </a:extLst>
          </p:cNvPr>
          <p:cNvSpPr/>
          <p:nvPr/>
        </p:nvSpPr>
        <p:spPr>
          <a:xfrm>
            <a:off x="5141741" y="2124032"/>
            <a:ext cx="6885418" cy="2589231"/>
          </a:xfrm>
          <a:prstGeom prst="roundRect">
            <a:avLst>
              <a:gd name="adj" fmla="val 6456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C83986BE-57A9-4B87-559E-84533977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6283" y="4988298"/>
            <a:ext cx="2280820" cy="5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2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FDE71D24-4CBD-D029-3387-12B254001760}"/>
              </a:ext>
            </a:extLst>
          </p:cNvPr>
          <p:cNvSpPr txBox="1"/>
          <p:nvPr/>
        </p:nvSpPr>
        <p:spPr>
          <a:xfrm rot="16200000">
            <a:off x="-1434924" y="4205433"/>
            <a:ext cx="3880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pulsar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014D9C64-72A3-A06F-2385-EDA457FBE3CD}"/>
              </a:ext>
            </a:extLst>
          </p:cNvPr>
          <p:cNvSpPr txBox="1"/>
          <p:nvPr/>
        </p:nvSpPr>
        <p:spPr>
          <a:xfrm>
            <a:off x="901965" y="694244"/>
            <a:ext cx="58378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consommation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pulsar</a:t>
            </a:r>
          </a:p>
        </p:txBody>
      </p:sp>
      <p:pic>
        <p:nvPicPr>
          <p:cNvPr id="25" name="Picture 2" descr="Spring Logo PNG Transparent &amp; SVG Vector - Freebie Supply">
            <a:extLst>
              <a:ext uri="{FF2B5EF4-FFF2-40B4-BE49-F238E27FC236}">
                <a16:creationId xmlns:a16="http://schemas.microsoft.com/office/drawing/2014/main" id="{37465C7C-5A02-FCB6-A435-FAE50754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073" y="5667776"/>
            <a:ext cx="702187" cy="7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C83986BE-57A9-4B87-559E-84533977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7372" y="5716985"/>
            <a:ext cx="2280820" cy="5281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01B54BF-070C-8E98-3638-1706700B53AC}"/>
              </a:ext>
            </a:extLst>
          </p:cNvPr>
          <p:cNvSpPr txBox="1"/>
          <p:nvPr/>
        </p:nvSpPr>
        <p:spPr>
          <a:xfrm>
            <a:off x="3143734" y="3557603"/>
            <a:ext cx="1143262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0218DA-95BD-AE8E-5A7E-B7E3014567CE}"/>
              </a:ext>
            </a:extLst>
          </p:cNvPr>
          <p:cNvSpPr txBox="1"/>
          <p:nvPr/>
        </p:nvSpPr>
        <p:spPr>
          <a:xfrm>
            <a:off x="2799753" y="2418692"/>
            <a:ext cx="1813317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ConsumerBuilder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756C24-4BF2-8187-78D1-5DD2EFA90FC6}"/>
              </a:ext>
            </a:extLst>
          </p:cNvPr>
          <p:cNvSpPr txBox="1"/>
          <p:nvPr/>
        </p:nvSpPr>
        <p:spPr>
          <a:xfrm>
            <a:off x="5952038" y="2411104"/>
            <a:ext cx="2861296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ConsumerBuilderCustomizer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E73439-0DC7-98EB-C693-FBEF83EDEC7B}"/>
              </a:ext>
            </a:extLst>
          </p:cNvPr>
          <p:cNvSpPr txBox="1"/>
          <p:nvPr/>
        </p:nvSpPr>
        <p:spPr>
          <a:xfrm>
            <a:off x="6179119" y="3184398"/>
            <a:ext cx="2407134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PulsarConsumerFactory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2247BA-189E-30D0-9174-D024642BDC13}"/>
              </a:ext>
            </a:extLst>
          </p:cNvPr>
          <p:cNvSpPr txBox="1"/>
          <p:nvPr/>
        </p:nvSpPr>
        <p:spPr>
          <a:xfrm>
            <a:off x="9083135" y="1764773"/>
            <a:ext cx="2539798" cy="646331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ConcurrentPulsar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 err="1">
                <a:solidFill>
                  <a:schemeClr val="bg1"/>
                </a:solidFill>
              </a:rPr>
              <a:t>ListenerContainerFactory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A475FF-BF50-95AC-B822-22928BEA0757}"/>
              </a:ext>
            </a:extLst>
          </p:cNvPr>
          <p:cNvSpPr txBox="1"/>
          <p:nvPr/>
        </p:nvSpPr>
        <p:spPr>
          <a:xfrm>
            <a:off x="9015521" y="3415230"/>
            <a:ext cx="2675028" cy="646331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ConcurrentPulsar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 err="1">
                <a:solidFill>
                  <a:schemeClr val="bg1"/>
                </a:solidFill>
              </a:rPr>
              <a:t>MessageListenerContainer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AF6D4A-CD77-6ECF-B771-878245413B03}"/>
              </a:ext>
            </a:extLst>
          </p:cNvPr>
          <p:cNvSpPr txBox="1"/>
          <p:nvPr/>
        </p:nvSpPr>
        <p:spPr>
          <a:xfrm>
            <a:off x="9388668" y="4685011"/>
            <a:ext cx="1928733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PulsarListener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A40A30-F4CC-FE28-3BA6-7FEEEC1D5E05}"/>
              </a:ext>
            </a:extLst>
          </p:cNvPr>
          <p:cNvSpPr txBox="1"/>
          <p:nvPr/>
        </p:nvSpPr>
        <p:spPr>
          <a:xfrm>
            <a:off x="1289995" y="3558580"/>
            <a:ext cx="1470274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PulsarClient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077FD7-8BB0-3D4F-E65F-337CCBA0C929}"/>
              </a:ext>
            </a:extLst>
          </p:cNvPr>
          <p:cNvSpPr txBox="1"/>
          <p:nvPr/>
        </p:nvSpPr>
        <p:spPr>
          <a:xfrm>
            <a:off x="3954496" y="4979006"/>
            <a:ext cx="1809534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CryptoKeyReader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598FE2-6C43-5552-BF38-E2FDB376C2B7}"/>
              </a:ext>
            </a:extLst>
          </p:cNvPr>
          <p:cNvSpPr txBox="1"/>
          <p:nvPr/>
        </p:nvSpPr>
        <p:spPr>
          <a:xfrm>
            <a:off x="4041186" y="4377098"/>
            <a:ext cx="1636154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MessageCrypto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35ED896-5721-566E-1E9E-F8D3F1BDC4F5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rot="10800000">
            <a:off x="8586253" y="3369064"/>
            <a:ext cx="429268" cy="36933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1502AB8C-3193-A7CC-F3F3-BCDFB165A71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0353034" y="2411104"/>
            <a:ext cx="1" cy="100412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F80A8753-7658-026C-36C2-E2B0276DF4F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353035" y="4061561"/>
            <a:ext cx="0" cy="623450"/>
          </a:xfrm>
          <a:prstGeom prst="straightConnector1">
            <a:avLst/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B113C3A8-D4B9-6619-FC1C-D506AE924811}"/>
              </a:ext>
            </a:extLst>
          </p:cNvPr>
          <p:cNvCxnSpPr>
            <a:cxnSpLocks/>
            <a:stCxn id="4" idx="2"/>
            <a:endCxn id="19" idx="1"/>
          </p:cNvCxnSpPr>
          <p:nvPr/>
        </p:nvCxnSpPr>
        <p:spPr>
          <a:xfrm rot="16200000" flipH="1">
            <a:off x="3560861" y="4081438"/>
            <a:ext cx="634829" cy="325821"/>
          </a:xfrm>
          <a:prstGeom prst="bentConnector2">
            <a:avLst/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en angle 40">
            <a:extLst>
              <a:ext uri="{FF2B5EF4-FFF2-40B4-BE49-F238E27FC236}">
                <a16:creationId xmlns:a16="http://schemas.microsoft.com/office/drawing/2014/main" id="{8821AE2B-EA04-E32A-7D79-D4FB9B566EE7}"/>
              </a:ext>
            </a:extLst>
          </p:cNvPr>
          <p:cNvCxnSpPr>
            <a:cxnSpLocks/>
            <a:stCxn id="4" idx="2"/>
            <a:endCxn id="84" idx="3"/>
          </p:cNvCxnSpPr>
          <p:nvPr/>
        </p:nvCxnSpPr>
        <p:spPr>
          <a:xfrm rot="5400000">
            <a:off x="2990371" y="4438677"/>
            <a:ext cx="1236737" cy="213253"/>
          </a:xfrm>
          <a:prstGeom prst="bentConnector2">
            <a:avLst/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0799F38-3108-DBF1-C007-94AB2846CFF2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7382686" y="2780436"/>
            <a:ext cx="0" cy="403962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E7E94BAF-36AF-9D03-82BD-A47628C5258A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3706412" y="2788024"/>
            <a:ext cx="8953" cy="769579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C059613E-6D6E-C7AB-211F-24C6DB478900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 flipV="1">
            <a:off x="2760269" y="3742269"/>
            <a:ext cx="383465" cy="977"/>
          </a:xfrm>
          <a:prstGeom prst="straightConnector1">
            <a:avLst/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3DDA2846-0FAC-070A-8D50-ABEBF22381C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03124" y="3743245"/>
            <a:ext cx="586871" cy="1"/>
          </a:xfrm>
          <a:prstGeom prst="straightConnector1">
            <a:avLst/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42ACFC47-A074-D33A-F09E-6EDDFF85282B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4286996" y="3738396"/>
            <a:ext cx="4728525" cy="3873"/>
          </a:xfrm>
          <a:prstGeom prst="straightConnector1">
            <a:avLst/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114CC357-9DBF-55E2-1265-D43E7D5B062A}"/>
              </a:ext>
            </a:extLst>
          </p:cNvPr>
          <p:cNvSpPr/>
          <p:nvPr/>
        </p:nvSpPr>
        <p:spPr>
          <a:xfrm>
            <a:off x="5879000" y="1639776"/>
            <a:ext cx="5952543" cy="3876232"/>
          </a:xfrm>
          <a:prstGeom prst="roundRect">
            <a:avLst>
              <a:gd name="adj" fmla="val 4877"/>
            </a:avLst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F5C10FE5-4910-F485-14C1-53F618EBDAF1}"/>
              </a:ext>
            </a:extLst>
          </p:cNvPr>
          <p:cNvSpPr/>
          <p:nvPr/>
        </p:nvSpPr>
        <p:spPr>
          <a:xfrm>
            <a:off x="1091535" y="1636450"/>
            <a:ext cx="4766728" cy="3879558"/>
          </a:xfrm>
          <a:prstGeom prst="roundRect">
            <a:avLst>
              <a:gd name="adj" fmla="val 6456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1992BCE1-892D-FEA7-DE33-8488829E57B1}"/>
              </a:ext>
            </a:extLst>
          </p:cNvPr>
          <p:cNvSpPr txBox="1"/>
          <p:nvPr/>
        </p:nvSpPr>
        <p:spPr>
          <a:xfrm>
            <a:off x="1517081" y="4979006"/>
            <a:ext cx="1985031" cy="369332"/>
          </a:xfrm>
          <a:prstGeom prst="rect">
            <a:avLst/>
          </a:prstGeom>
          <a:noFill/>
          <a:ln>
            <a:solidFill>
              <a:srgbClr val="E01A4F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CompressionCodec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BC8DC8AE-F87E-DF93-2E2B-DFFC51750722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4859263" y="4746430"/>
            <a:ext cx="0" cy="23257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B1F0D766-31FF-F84E-78B1-B2AF04151F2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613070" y="2595770"/>
            <a:ext cx="1338968" cy="758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27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19" grpId="0" animBg="1"/>
      <p:bldP spid="8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DD8BC754-5AAC-6216-80E6-7FC09809A692}"/>
              </a:ext>
            </a:extLst>
          </p:cNvPr>
          <p:cNvSpPr txBox="1"/>
          <p:nvPr/>
        </p:nvSpPr>
        <p:spPr>
          <a:xfrm>
            <a:off x="901965" y="694244"/>
            <a:ext cx="21259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DEMO 4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B0653F-8862-2089-FF81-A9EC550CA975}"/>
              </a:ext>
            </a:extLst>
          </p:cNvPr>
          <p:cNvSpPr txBox="1"/>
          <p:nvPr/>
        </p:nvSpPr>
        <p:spPr>
          <a:xfrm>
            <a:off x="1884783" y="1630137"/>
            <a:ext cx="6102220" cy="567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Chiffrement bout en bout avec </a:t>
            </a:r>
            <a:r>
              <a:rPr lang="fr-FR" sz="18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spring</a:t>
            </a:r>
            <a:r>
              <a:rPr lang="fr-FR" sz="18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-pulsar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00A7F6EB-A528-03C6-5BB8-B85B34EBC8C6}"/>
              </a:ext>
            </a:extLst>
          </p:cNvPr>
          <p:cNvSpPr txBox="1"/>
          <p:nvPr/>
        </p:nvSpPr>
        <p:spPr>
          <a:xfrm rot="16200000">
            <a:off x="-1434924" y="4205433"/>
            <a:ext cx="3880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Vault </a:t>
            </a:r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centralisé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92569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6D217F34-D4CA-2051-DF18-94889F9A0AD6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A7CD1-1B2E-0086-5741-19C989C7F3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D094003-3A23-C528-241A-01F49A881F3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9509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1C4F37C-A6F1-FA60-99FE-065507404760}"/>
              </a:ext>
            </a:extLst>
          </p:cNvPr>
          <p:cNvSpPr/>
          <p:nvPr/>
        </p:nvSpPr>
        <p:spPr>
          <a:xfrm>
            <a:off x="4514678" y="1936313"/>
            <a:ext cx="3800909" cy="3666073"/>
          </a:xfrm>
          <a:prstGeom prst="roundRect">
            <a:avLst>
              <a:gd name="adj" fmla="val 3785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038DB6B-B117-882C-4C4C-417A65014D1B}"/>
              </a:ext>
            </a:extLst>
          </p:cNvPr>
          <p:cNvSpPr/>
          <p:nvPr/>
        </p:nvSpPr>
        <p:spPr>
          <a:xfrm>
            <a:off x="9187178" y="3166530"/>
            <a:ext cx="2526978" cy="1243468"/>
          </a:xfrm>
          <a:prstGeom prst="roundRect">
            <a:avLst>
              <a:gd name="adj" fmla="val 10727"/>
            </a:avLst>
          </a:prstGeom>
          <a:solidFill>
            <a:schemeClr val="bg1"/>
          </a:solidFill>
          <a:ln w="28575">
            <a:solidFill>
              <a:srgbClr val="E01A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4" descr="Computer - Free computer icons">
            <a:extLst>
              <a:ext uri="{FF2B5EF4-FFF2-40B4-BE49-F238E27FC236}">
                <a16:creationId xmlns:a16="http://schemas.microsoft.com/office/drawing/2014/main" id="{7A9BE349-2018-2FC4-5A57-627DB799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52" y="2164474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rver - Free technology icons">
            <a:extLst>
              <a:ext uri="{FF2B5EF4-FFF2-40B4-BE49-F238E27FC236}">
                <a16:creationId xmlns:a16="http://schemas.microsoft.com/office/drawing/2014/main" id="{64E68AF9-3B48-55B5-7265-5CF9682DB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883" y="3494628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mputer - Free computer icons">
            <a:extLst>
              <a:ext uri="{FF2B5EF4-FFF2-40B4-BE49-F238E27FC236}">
                <a16:creationId xmlns:a16="http://schemas.microsoft.com/office/drawing/2014/main" id="{AD49126B-50A3-24FD-D6E1-1ED51BBD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910" y="4706591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18F9A3-00FA-0455-DC6E-707EAB9D9B8A}"/>
              </a:ext>
            </a:extLst>
          </p:cNvPr>
          <p:cNvSpPr/>
          <p:nvPr/>
        </p:nvSpPr>
        <p:spPr>
          <a:xfrm>
            <a:off x="5667399" y="4717792"/>
            <a:ext cx="1206663" cy="58727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DE9B76E-312A-11C2-EDAF-AD7D1554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57" y="4806934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565EB15-4813-2EFE-8640-85324030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377" y="4806934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D50648-BC71-C419-4A2D-942BD2FBB7D7}"/>
              </a:ext>
            </a:extLst>
          </p:cNvPr>
          <p:cNvSpPr/>
          <p:nvPr/>
        </p:nvSpPr>
        <p:spPr>
          <a:xfrm>
            <a:off x="5709262" y="2182794"/>
            <a:ext cx="1206663" cy="58727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E4329CC-23A6-DEBE-0331-0C96DB5E3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20" y="2271936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B2A92F6-35CE-76FD-0E49-0D6A7714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40" y="2271936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BB5F551-883A-C98B-DB6D-0DFD69FAB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701" y="3613781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E8201E30-C3D4-8EDB-AECC-7C5B80EC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69" y="3613781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8C9D99E3-5195-8045-F476-C1F5EB582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037" y="3613781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3058EFA-C6D0-5D7C-BC68-852E361011CA}"/>
              </a:ext>
            </a:extLst>
          </p:cNvPr>
          <p:cNvSpPr txBox="1"/>
          <p:nvPr/>
        </p:nvSpPr>
        <p:spPr>
          <a:xfrm>
            <a:off x="6036240" y="2600026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send</a:t>
            </a:r>
            <a:endParaRPr lang="fr-FR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05C336-8122-0E7D-31D8-208D4B327D7C}"/>
              </a:ext>
            </a:extLst>
          </p:cNvPr>
          <p:cNvSpPr txBox="1"/>
          <p:nvPr/>
        </p:nvSpPr>
        <p:spPr>
          <a:xfrm>
            <a:off x="6042142" y="5143363"/>
            <a:ext cx="4571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poll</a:t>
            </a:r>
            <a:endParaRPr lang="fr-FR" sz="1400" dirty="0"/>
          </a:p>
        </p:txBody>
      </p:sp>
      <p:pic>
        <p:nvPicPr>
          <p:cNvPr id="20" name="Picture 2" descr="Key - Free marketing icons">
            <a:extLst>
              <a:ext uri="{FF2B5EF4-FFF2-40B4-BE49-F238E27FC236}">
                <a16:creationId xmlns:a16="http://schemas.microsoft.com/office/drawing/2014/main" id="{94B98BD6-FA9C-C7C7-444D-CC200766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970" y="2922609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ey - Free marketing icons">
            <a:extLst>
              <a:ext uri="{FF2B5EF4-FFF2-40B4-BE49-F238E27FC236}">
                <a16:creationId xmlns:a16="http://schemas.microsoft.com/office/drawing/2014/main" id="{A31EC0DE-01D1-3BEC-42EB-2C626E55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70" y="2922609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FE148F4-871E-C824-4190-34736E8756CB}"/>
              </a:ext>
            </a:extLst>
          </p:cNvPr>
          <p:cNvSpPr/>
          <p:nvPr/>
        </p:nvSpPr>
        <p:spPr>
          <a:xfrm>
            <a:off x="6264230" y="3431601"/>
            <a:ext cx="1846850" cy="743467"/>
          </a:xfrm>
          <a:prstGeom prst="rect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4" descr="Pricing Details - Key Vault | Microsoft Azure">
            <a:extLst>
              <a:ext uri="{FF2B5EF4-FFF2-40B4-BE49-F238E27FC236}">
                <a16:creationId xmlns:a16="http://schemas.microsoft.com/office/drawing/2014/main" id="{B9BFAC14-FC6A-2E5E-B0C6-2ECFE47C6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3" r="23177"/>
          <a:stretch/>
        </p:blipFill>
        <p:spPr bwMode="auto">
          <a:xfrm>
            <a:off x="6069693" y="3561049"/>
            <a:ext cx="476247" cy="46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9F80F4E-E301-8C0B-2484-9160E833A7B4}"/>
              </a:ext>
            </a:extLst>
          </p:cNvPr>
          <p:cNvSpPr txBox="1"/>
          <p:nvPr/>
        </p:nvSpPr>
        <p:spPr>
          <a:xfrm>
            <a:off x="6556552" y="34886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Vault</a:t>
            </a:r>
          </a:p>
        </p:txBody>
      </p:sp>
      <p:pic>
        <p:nvPicPr>
          <p:cNvPr id="25" name="Picture 2" descr="Key - Free marketing icons">
            <a:extLst>
              <a:ext uri="{FF2B5EF4-FFF2-40B4-BE49-F238E27FC236}">
                <a16:creationId xmlns:a16="http://schemas.microsoft.com/office/drawing/2014/main" id="{4AB7E053-C518-F907-7A6B-8C97ABD4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06" y="3810086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5C1BDD58-24BA-9283-29A7-B4576C7B8DB2}"/>
              </a:ext>
            </a:extLst>
          </p:cNvPr>
          <p:cNvSpPr txBox="1"/>
          <p:nvPr/>
        </p:nvSpPr>
        <p:spPr>
          <a:xfrm>
            <a:off x="6964414" y="3778715"/>
            <a:ext cx="991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Master key</a:t>
            </a:r>
          </a:p>
        </p:txBody>
      </p:sp>
      <p:pic>
        <p:nvPicPr>
          <p:cNvPr id="27" name="Picture 2" descr="Key - Free marketing icons">
            <a:extLst>
              <a:ext uri="{FF2B5EF4-FFF2-40B4-BE49-F238E27FC236}">
                <a16:creationId xmlns:a16="http://schemas.microsoft.com/office/drawing/2014/main" id="{5E705E71-6A0C-E30A-7F5E-70D8A3E6B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322" y="4446110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Key - Free marketing icons">
            <a:extLst>
              <a:ext uri="{FF2B5EF4-FFF2-40B4-BE49-F238E27FC236}">
                <a16:creationId xmlns:a16="http://schemas.microsoft.com/office/drawing/2014/main" id="{166B3510-902F-68B1-F591-60EBCF86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22" y="4446110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88D49C7-FF7D-32C1-5C21-1199AB7EA2CF}"/>
              </a:ext>
            </a:extLst>
          </p:cNvPr>
          <p:cNvCxnSpPr>
            <a:cxnSpLocks/>
          </p:cNvCxnSpPr>
          <p:nvPr/>
        </p:nvCxnSpPr>
        <p:spPr>
          <a:xfrm flipV="1">
            <a:off x="6264230" y="3059765"/>
            <a:ext cx="6500" cy="37183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42EA8D8-5909-1CD1-DBFA-D36B05E74AE1}"/>
              </a:ext>
            </a:extLst>
          </p:cNvPr>
          <p:cNvCxnSpPr/>
          <p:nvPr/>
        </p:nvCxnSpPr>
        <p:spPr>
          <a:xfrm>
            <a:off x="6256825" y="4175068"/>
            <a:ext cx="0" cy="38661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ngle 30">
            <a:extLst>
              <a:ext uri="{FF2B5EF4-FFF2-40B4-BE49-F238E27FC236}">
                <a16:creationId xmlns:a16="http://schemas.microsoft.com/office/drawing/2014/main" id="{368D9C1D-193E-3B97-8989-CC6304AA133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915925" y="2476430"/>
            <a:ext cx="3534742" cy="6901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31">
            <a:extLst>
              <a:ext uri="{FF2B5EF4-FFF2-40B4-BE49-F238E27FC236}">
                <a16:creationId xmlns:a16="http://schemas.microsoft.com/office/drawing/2014/main" id="{0D6423F5-4489-6A62-A5DC-E06EC9774D5A}"/>
              </a:ext>
            </a:extLst>
          </p:cNvPr>
          <p:cNvCxnSpPr>
            <a:cxnSpLocks/>
            <a:stCxn id="7" idx="3"/>
            <a:endCxn id="3" idx="2"/>
          </p:cNvCxnSpPr>
          <p:nvPr/>
        </p:nvCxnSpPr>
        <p:spPr>
          <a:xfrm flipV="1">
            <a:off x="6874062" y="4409998"/>
            <a:ext cx="3576605" cy="601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00651D9-CAC8-2B30-975E-6D268CAB84B7}"/>
              </a:ext>
            </a:extLst>
          </p:cNvPr>
          <p:cNvSpPr txBox="1"/>
          <p:nvPr/>
        </p:nvSpPr>
        <p:spPr>
          <a:xfrm>
            <a:off x="3398109" y="2261753"/>
            <a:ext cx="10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producer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7D011CE-A2C9-CEBB-CE3C-9837E021D1CF}"/>
              </a:ext>
            </a:extLst>
          </p:cNvPr>
          <p:cNvSpPr txBox="1"/>
          <p:nvPr/>
        </p:nvSpPr>
        <p:spPr>
          <a:xfrm>
            <a:off x="3355277" y="4796751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902C4D35-E8B3-951D-79EB-CA47A498777B}"/>
              </a:ext>
            </a:extLst>
          </p:cNvPr>
          <p:cNvSpPr txBox="1"/>
          <p:nvPr/>
        </p:nvSpPr>
        <p:spPr>
          <a:xfrm>
            <a:off x="2577449" y="473382"/>
            <a:ext cx="22349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résumé</a:t>
            </a:r>
          </a:p>
        </p:txBody>
      </p:sp>
    </p:spTree>
    <p:extLst>
      <p:ext uri="{BB962C8B-B14F-4D97-AF65-F5344CB8AC3E}">
        <p14:creationId xmlns:p14="http://schemas.microsoft.com/office/powerpoint/2010/main" val="177823775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1C4F37C-A6F1-FA60-99FE-065507404760}"/>
              </a:ext>
            </a:extLst>
          </p:cNvPr>
          <p:cNvSpPr/>
          <p:nvPr/>
        </p:nvSpPr>
        <p:spPr>
          <a:xfrm>
            <a:off x="4514678" y="1936313"/>
            <a:ext cx="3800909" cy="3666073"/>
          </a:xfrm>
          <a:prstGeom prst="roundRect">
            <a:avLst>
              <a:gd name="adj" fmla="val 3785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038DB6B-B117-882C-4C4C-417A65014D1B}"/>
              </a:ext>
            </a:extLst>
          </p:cNvPr>
          <p:cNvSpPr/>
          <p:nvPr/>
        </p:nvSpPr>
        <p:spPr>
          <a:xfrm>
            <a:off x="9187178" y="3166530"/>
            <a:ext cx="2526978" cy="1243468"/>
          </a:xfrm>
          <a:prstGeom prst="roundRect">
            <a:avLst>
              <a:gd name="adj" fmla="val 10727"/>
            </a:avLst>
          </a:prstGeom>
          <a:solidFill>
            <a:schemeClr val="bg1"/>
          </a:solidFill>
          <a:ln w="28575">
            <a:solidFill>
              <a:srgbClr val="E01A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4" descr="Computer - Free computer icons">
            <a:extLst>
              <a:ext uri="{FF2B5EF4-FFF2-40B4-BE49-F238E27FC236}">
                <a16:creationId xmlns:a16="http://schemas.microsoft.com/office/drawing/2014/main" id="{7A9BE349-2018-2FC4-5A57-627DB799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52" y="2164474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rver - Free technology icons">
            <a:extLst>
              <a:ext uri="{FF2B5EF4-FFF2-40B4-BE49-F238E27FC236}">
                <a16:creationId xmlns:a16="http://schemas.microsoft.com/office/drawing/2014/main" id="{64E68AF9-3B48-55B5-7265-5CF9682DB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883" y="3494628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mputer - Free computer icons">
            <a:extLst>
              <a:ext uri="{FF2B5EF4-FFF2-40B4-BE49-F238E27FC236}">
                <a16:creationId xmlns:a16="http://schemas.microsoft.com/office/drawing/2014/main" id="{AD49126B-50A3-24FD-D6E1-1ED51BBD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910" y="4706591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18F9A3-00FA-0455-DC6E-707EAB9D9B8A}"/>
              </a:ext>
            </a:extLst>
          </p:cNvPr>
          <p:cNvSpPr/>
          <p:nvPr/>
        </p:nvSpPr>
        <p:spPr>
          <a:xfrm>
            <a:off x="5667399" y="4717792"/>
            <a:ext cx="1206663" cy="58727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DE9B76E-312A-11C2-EDAF-AD7D1554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57" y="4806934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565EB15-4813-2EFE-8640-85324030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377" y="4806934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D50648-BC71-C419-4A2D-942BD2FBB7D7}"/>
              </a:ext>
            </a:extLst>
          </p:cNvPr>
          <p:cNvSpPr/>
          <p:nvPr/>
        </p:nvSpPr>
        <p:spPr>
          <a:xfrm>
            <a:off x="5709262" y="2182794"/>
            <a:ext cx="1206663" cy="58727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E4329CC-23A6-DEBE-0331-0C96DB5E3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20" y="2271936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B2A92F6-35CE-76FD-0E49-0D6A7714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40" y="2271936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BB5F551-883A-C98B-DB6D-0DFD69FAB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701" y="3613781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E8201E30-C3D4-8EDB-AECC-7C5B80EC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69" y="3613781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8C9D99E3-5195-8045-F476-C1F5EB582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037" y="3613781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3058EFA-C6D0-5D7C-BC68-852E361011CA}"/>
              </a:ext>
            </a:extLst>
          </p:cNvPr>
          <p:cNvSpPr txBox="1"/>
          <p:nvPr/>
        </p:nvSpPr>
        <p:spPr>
          <a:xfrm>
            <a:off x="6036240" y="2600026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send</a:t>
            </a:r>
            <a:endParaRPr lang="fr-FR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05C336-8122-0E7D-31D8-208D4B327D7C}"/>
              </a:ext>
            </a:extLst>
          </p:cNvPr>
          <p:cNvSpPr txBox="1"/>
          <p:nvPr/>
        </p:nvSpPr>
        <p:spPr>
          <a:xfrm>
            <a:off x="6042142" y="5143363"/>
            <a:ext cx="4571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poll</a:t>
            </a:r>
            <a:endParaRPr lang="fr-FR" sz="1400" dirty="0"/>
          </a:p>
        </p:txBody>
      </p:sp>
      <p:pic>
        <p:nvPicPr>
          <p:cNvPr id="20" name="Picture 2" descr="Key - Free marketing icons">
            <a:extLst>
              <a:ext uri="{FF2B5EF4-FFF2-40B4-BE49-F238E27FC236}">
                <a16:creationId xmlns:a16="http://schemas.microsoft.com/office/drawing/2014/main" id="{94B98BD6-FA9C-C7C7-444D-CC200766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970" y="2922609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ey - Free marketing icons">
            <a:extLst>
              <a:ext uri="{FF2B5EF4-FFF2-40B4-BE49-F238E27FC236}">
                <a16:creationId xmlns:a16="http://schemas.microsoft.com/office/drawing/2014/main" id="{A31EC0DE-01D1-3BEC-42EB-2C626E55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70" y="2922609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FE148F4-871E-C824-4190-34736E8756CB}"/>
              </a:ext>
            </a:extLst>
          </p:cNvPr>
          <p:cNvSpPr/>
          <p:nvPr/>
        </p:nvSpPr>
        <p:spPr>
          <a:xfrm>
            <a:off x="6264230" y="3431601"/>
            <a:ext cx="1846850" cy="743467"/>
          </a:xfrm>
          <a:prstGeom prst="rect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4" descr="Pricing Details - Key Vault | Microsoft Azure">
            <a:extLst>
              <a:ext uri="{FF2B5EF4-FFF2-40B4-BE49-F238E27FC236}">
                <a16:creationId xmlns:a16="http://schemas.microsoft.com/office/drawing/2014/main" id="{B9BFAC14-FC6A-2E5E-B0C6-2ECFE47C6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3" r="23177"/>
          <a:stretch/>
        </p:blipFill>
        <p:spPr bwMode="auto">
          <a:xfrm>
            <a:off x="6069693" y="3561049"/>
            <a:ext cx="476247" cy="46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9F80F4E-E301-8C0B-2484-9160E833A7B4}"/>
              </a:ext>
            </a:extLst>
          </p:cNvPr>
          <p:cNvSpPr txBox="1"/>
          <p:nvPr/>
        </p:nvSpPr>
        <p:spPr>
          <a:xfrm>
            <a:off x="6556552" y="34886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Vault</a:t>
            </a:r>
          </a:p>
        </p:txBody>
      </p:sp>
      <p:pic>
        <p:nvPicPr>
          <p:cNvPr id="25" name="Picture 2" descr="Key - Free marketing icons">
            <a:extLst>
              <a:ext uri="{FF2B5EF4-FFF2-40B4-BE49-F238E27FC236}">
                <a16:creationId xmlns:a16="http://schemas.microsoft.com/office/drawing/2014/main" id="{4AB7E053-C518-F907-7A6B-8C97ABD4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06" y="3810086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5C1BDD58-24BA-9283-29A7-B4576C7B8DB2}"/>
              </a:ext>
            </a:extLst>
          </p:cNvPr>
          <p:cNvSpPr txBox="1"/>
          <p:nvPr/>
        </p:nvSpPr>
        <p:spPr>
          <a:xfrm>
            <a:off x="6964414" y="3778715"/>
            <a:ext cx="991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Master key</a:t>
            </a:r>
          </a:p>
        </p:txBody>
      </p:sp>
      <p:pic>
        <p:nvPicPr>
          <p:cNvPr id="27" name="Picture 2" descr="Key - Free marketing icons">
            <a:extLst>
              <a:ext uri="{FF2B5EF4-FFF2-40B4-BE49-F238E27FC236}">
                <a16:creationId xmlns:a16="http://schemas.microsoft.com/office/drawing/2014/main" id="{5E705E71-6A0C-E30A-7F5E-70D8A3E6B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322" y="4446110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Key - Free marketing icons">
            <a:extLst>
              <a:ext uri="{FF2B5EF4-FFF2-40B4-BE49-F238E27FC236}">
                <a16:creationId xmlns:a16="http://schemas.microsoft.com/office/drawing/2014/main" id="{166B3510-902F-68B1-F591-60EBCF86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22" y="4446110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88D49C7-FF7D-32C1-5C21-1199AB7EA2CF}"/>
              </a:ext>
            </a:extLst>
          </p:cNvPr>
          <p:cNvCxnSpPr>
            <a:cxnSpLocks/>
          </p:cNvCxnSpPr>
          <p:nvPr/>
        </p:nvCxnSpPr>
        <p:spPr>
          <a:xfrm flipV="1">
            <a:off x="6264230" y="3059765"/>
            <a:ext cx="6500" cy="37183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42EA8D8-5909-1CD1-DBFA-D36B05E74AE1}"/>
              </a:ext>
            </a:extLst>
          </p:cNvPr>
          <p:cNvCxnSpPr/>
          <p:nvPr/>
        </p:nvCxnSpPr>
        <p:spPr>
          <a:xfrm>
            <a:off x="6256825" y="4175068"/>
            <a:ext cx="0" cy="38661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ngle 30">
            <a:extLst>
              <a:ext uri="{FF2B5EF4-FFF2-40B4-BE49-F238E27FC236}">
                <a16:creationId xmlns:a16="http://schemas.microsoft.com/office/drawing/2014/main" id="{368D9C1D-193E-3B97-8989-CC6304AA133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915925" y="2476430"/>
            <a:ext cx="3534742" cy="6901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31">
            <a:extLst>
              <a:ext uri="{FF2B5EF4-FFF2-40B4-BE49-F238E27FC236}">
                <a16:creationId xmlns:a16="http://schemas.microsoft.com/office/drawing/2014/main" id="{0D6423F5-4489-6A62-A5DC-E06EC9774D5A}"/>
              </a:ext>
            </a:extLst>
          </p:cNvPr>
          <p:cNvCxnSpPr>
            <a:cxnSpLocks/>
            <a:stCxn id="7" idx="3"/>
            <a:endCxn id="3" idx="2"/>
          </p:cNvCxnSpPr>
          <p:nvPr/>
        </p:nvCxnSpPr>
        <p:spPr>
          <a:xfrm flipV="1">
            <a:off x="6874062" y="4409998"/>
            <a:ext cx="3576605" cy="601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00651D9-CAC8-2B30-975E-6D268CAB84B7}"/>
              </a:ext>
            </a:extLst>
          </p:cNvPr>
          <p:cNvSpPr txBox="1"/>
          <p:nvPr/>
        </p:nvSpPr>
        <p:spPr>
          <a:xfrm>
            <a:off x="3398109" y="2261753"/>
            <a:ext cx="10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producer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7D011CE-A2C9-CEBB-CE3C-9837E021D1CF}"/>
              </a:ext>
            </a:extLst>
          </p:cNvPr>
          <p:cNvSpPr txBox="1"/>
          <p:nvPr/>
        </p:nvSpPr>
        <p:spPr>
          <a:xfrm>
            <a:off x="3355277" y="4796751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35" name="Bulle rectangulaire à coins arrondis 34">
            <a:extLst>
              <a:ext uri="{FF2B5EF4-FFF2-40B4-BE49-F238E27FC236}">
                <a16:creationId xmlns:a16="http://schemas.microsoft.com/office/drawing/2014/main" id="{148DCCE6-8BE1-CBA2-985E-253162A40923}"/>
              </a:ext>
            </a:extLst>
          </p:cNvPr>
          <p:cNvSpPr/>
          <p:nvPr/>
        </p:nvSpPr>
        <p:spPr>
          <a:xfrm>
            <a:off x="3989925" y="2969737"/>
            <a:ext cx="1363188" cy="645899"/>
          </a:xfrm>
          <a:prstGeom prst="wedgeRoundRectCallout">
            <a:avLst>
              <a:gd name="adj1" fmla="val 79471"/>
              <a:gd name="adj2" fmla="val -4256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Re-use for</a:t>
            </a:r>
            <a:br>
              <a:rPr lang="fr-FR" sz="1400" dirty="0">
                <a:solidFill>
                  <a:schemeClr val="tx1"/>
                </a:solidFill>
              </a:rPr>
            </a:br>
            <a:r>
              <a:rPr lang="fr-FR" sz="1400" dirty="0">
                <a:solidFill>
                  <a:schemeClr val="tx1"/>
                </a:solidFill>
              </a:rPr>
              <a:t>short time</a:t>
            </a:r>
          </a:p>
        </p:txBody>
      </p:sp>
      <p:sp>
        <p:nvSpPr>
          <p:cNvPr id="36" name="Bulle rectangulaire à coins arrondis 35">
            <a:extLst>
              <a:ext uri="{FF2B5EF4-FFF2-40B4-BE49-F238E27FC236}">
                <a16:creationId xmlns:a16="http://schemas.microsoft.com/office/drawing/2014/main" id="{C6CE6A7E-E07D-56AF-6C6D-7F35D1EC442F}"/>
              </a:ext>
            </a:extLst>
          </p:cNvPr>
          <p:cNvSpPr/>
          <p:nvPr/>
        </p:nvSpPr>
        <p:spPr>
          <a:xfrm>
            <a:off x="7027949" y="1553254"/>
            <a:ext cx="2237898" cy="645899"/>
          </a:xfrm>
          <a:prstGeom prst="wedgeRoundRectCallout">
            <a:avLst>
              <a:gd name="adj1" fmla="val -83100"/>
              <a:gd name="adj2" fmla="val 8096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</a:rPr>
              <a:t>Use AES-GCM (256) </a:t>
            </a:r>
          </a:p>
          <a:p>
            <a:r>
              <a:rPr lang="fr-FR" sz="1400" dirty="0" err="1">
                <a:solidFill>
                  <a:schemeClr val="tx1"/>
                </a:solidFill>
              </a:rPr>
              <a:t>with</a:t>
            </a:r>
            <a:r>
              <a:rPr lang="fr-FR" sz="1400" dirty="0">
                <a:solidFill>
                  <a:schemeClr val="tx1"/>
                </a:solidFill>
              </a:rPr>
              <a:t> Init. </a:t>
            </a:r>
            <a:r>
              <a:rPr lang="fr-FR" sz="1400" dirty="0" err="1">
                <a:solidFill>
                  <a:schemeClr val="tx1"/>
                </a:solidFill>
              </a:rPr>
              <a:t>Vector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7" name="Bulle rectangulaire à coins arrondis 36">
            <a:extLst>
              <a:ext uri="{FF2B5EF4-FFF2-40B4-BE49-F238E27FC236}">
                <a16:creationId xmlns:a16="http://schemas.microsoft.com/office/drawing/2014/main" id="{B3AAB1B7-857B-5469-0994-C90E463E1045}"/>
              </a:ext>
            </a:extLst>
          </p:cNvPr>
          <p:cNvSpPr/>
          <p:nvPr/>
        </p:nvSpPr>
        <p:spPr>
          <a:xfrm>
            <a:off x="3820980" y="3970610"/>
            <a:ext cx="1363188" cy="645899"/>
          </a:xfrm>
          <a:prstGeom prst="wedgeRoundRectCallout">
            <a:avLst>
              <a:gd name="adj1" fmla="val 90651"/>
              <a:gd name="adj2" fmla="val 351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Use a local </a:t>
            </a:r>
            <a:r>
              <a:rPr lang="fr-FR" sz="1400" dirty="0" err="1">
                <a:solidFill>
                  <a:schemeClr val="tx1"/>
                </a:solidFill>
              </a:rPr>
              <a:t>shared</a:t>
            </a:r>
            <a:r>
              <a:rPr lang="fr-FR" sz="1400" dirty="0">
                <a:solidFill>
                  <a:schemeClr val="tx1"/>
                </a:solidFill>
              </a:rPr>
              <a:t> cache !</a:t>
            </a:r>
          </a:p>
        </p:txBody>
      </p:sp>
      <p:sp>
        <p:nvSpPr>
          <p:cNvPr id="38" name="Bulle rectangulaire à coins arrondis 37">
            <a:extLst>
              <a:ext uri="{FF2B5EF4-FFF2-40B4-BE49-F238E27FC236}">
                <a16:creationId xmlns:a16="http://schemas.microsoft.com/office/drawing/2014/main" id="{D41DCA78-EEB7-9886-06A6-FE84315512EB}"/>
              </a:ext>
            </a:extLst>
          </p:cNvPr>
          <p:cNvSpPr/>
          <p:nvPr/>
        </p:nvSpPr>
        <p:spPr>
          <a:xfrm>
            <a:off x="7163881" y="4458884"/>
            <a:ext cx="1845404" cy="645899"/>
          </a:xfrm>
          <a:prstGeom prst="wedgeRoundRectCallout">
            <a:avLst>
              <a:gd name="adj1" fmla="val -53457"/>
              <a:gd name="adj2" fmla="val -10363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</a:rPr>
              <a:t>Monitor API usage,</a:t>
            </a:r>
          </a:p>
          <a:p>
            <a:r>
              <a:rPr lang="fr-FR" sz="1400" dirty="0" err="1">
                <a:solidFill>
                  <a:schemeClr val="tx1"/>
                </a:solidFill>
              </a:rPr>
              <a:t>Beware</a:t>
            </a:r>
            <a:r>
              <a:rPr lang="fr-FR" sz="1400" dirty="0">
                <a:solidFill>
                  <a:schemeClr val="tx1"/>
                </a:solidFill>
              </a:rPr>
              <a:t> of </a:t>
            </a:r>
            <a:r>
              <a:rPr lang="fr-FR" sz="1400" dirty="0" err="1">
                <a:solidFill>
                  <a:schemeClr val="tx1"/>
                </a:solidFill>
              </a:rPr>
              <a:t>thresholds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902C4D35-E8B3-951D-79EB-CA47A498777B}"/>
              </a:ext>
            </a:extLst>
          </p:cNvPr>
          <p:cNvSpPr txBox="1"/>
          <p:nvPr/>
        </p:nvSpPr>
        <p:spPr>
          <a:xfrm>
            <a:off x="2577449" y="473382"/>
            <a:ext cx="25365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conseils</a:t>
            </a:r>
          </a:p>
        </p:txBody>
      </p:sp>
    </p:spTree>
    <p:extLst>
      <p:ext uri="{BB962C8B-B14F-4D97-AF65-F5344CB8AC3E}">
        <p14:creationId xmlns:p14="http://schemas.microsoft.com/office/powerpoint/2010/main" val="584125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1C4F37C-A6F1-FA60-99FE-065507404760}"/>
              </a:ext>
            </a:extLst>
          </p:cNvPr>
          <p:cNvSpPr/>
          <p:nvPr/>
        </p:nvSpPr>
        <p:spPr>
          <a:xfrm>
            <a:off x="4514678" y="1936313"/>
            <a:ext cx="3800909" cy="3666073"/>
          </a:xfrm>
          <a:prstGeom prst="roundRect">
            <a:avLst>
              <a:gd name="adj" fmla="val 3785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038DB6B-B117-882C-4C4C-417A65014D1B}"/>
              </a:ext>
            </a:extLst>
          </p:cNvPr>
          <p:cNvSpPr/>
          <p:nvPr/>
        </p:nvSpPr>
        <p:spPr>
          <a:xfrm>
            <a:off x="9187178" y="3166530"/>
            <a:ext cx="2526978" cy="1243468"/>
          </a:xfrm>
          <a:prstGeom prst="roundRect">
            <a:avLst>
              <a:gd name="adj" fmla="val 10727"/>
            </a:avLst>
          </a:prstGeom>
          <a:solidFill>
            <a:schemeClr val="bg1"/>
          </a:solidFill>
          <a:ln w="28575">
            <a:solidFill>
              <a:srgbClr val="E01A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4" descr="Computer - Free computer icons">
            <a:extLst>
              <a:ext uri="{FF2B5EF4-FFF2-40B4-BE49-F238E27FC236}">
                <a16:creationId xmlns:a16="http://schemas.microsoft.com/office/drawing/2014/main" id="{7A9BE349-2018-2FC4-5A57-627DB799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52" y="2164474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rver - Free technology icons">
            <a:extLst>
              <a:ext uri="{FF2B5EF4-FFF2-40B4-BE49-F238E27FC236}">
                <a16:creationId xmlns:a16="http://schemas.microsoft.com/office/drawing/2014/main" id="{64E68AF9-3B48-55B5-7265-5CF9682DB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883" y="3494628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mputer - Free computer icons">
            <a:extLst>
              <a:ext uri="{FF2B5EF4-FFF2-40B4-BE49-F238E27FC236}">
                <a16:creationId xmlns:a16="http://schemas.microsoft.com/office/drawing/2014/main" id="{AD49126B-50A3-24FD-D6E1-1ED51BBD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910" y="4706591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18F9A3-00FA-0455-DC6E-707EAB9D9B8A}"/>
              </a:ext>
            </a:extLst>
          </p:cNvPr>
          <p:cNvSpPr/>
          <p:nvPr/>
        </p:nvSpPr>
        <p:spPr>
          <a:xfrm>
            <a:off x="5667399" y="4717792"/>
            <a:ext cx="1206663" cy="58727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DE9B76E-312A-11C2-EDAF-AD7D15548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57" y="4806934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565EB15-4813-2EFE-8640-85324030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377" y="4806934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D50648-BC71-C419-4A2D-942BD2FBB7D7}"/>
              </a:ext>
            </a:extLst>
          </p:cNvPr>
          <p:cNvSpPr/>
          <p:nvPr/>
        </p:nvSpPr>
        <p:spPr>
          <a:xfrm>
            <a:off x="5709262" y="2182794"/>
            <a:ext cx="1206663" cy="58727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E4329CC-23A6-DEBE-0331-0C96DB5E3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20" y="2271936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B2A92F6-35CE-76FD-0E49-0D6A7714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40" y="2271936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BB5F551-883A-C98B-DB6D-0DFD69FAB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701" y="3613781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E8201E30-C3D4-8EDB-AECC-7C5B80EC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69" y="3613781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8C9D99E3-5195-8045-F476-C1F5EB582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037" y="3613781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3058EFA-C6D0-5D7C-BC68-852E361011CA}"/>
              </a:ext>
            </a:extLst>
          </p:cNvPr>
          <p:cNvSpPr txBox="1"/>
          <p:nvPr/>
        </p:nvSpPr>
        <p:spPr>
          <a:xfrm>
            <a:off x="6036240" y="2600026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send</a:t>
            </a:r>
            <a:endParaRPr lang="fr-FR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05C336-8122-0E7D-31D8-208D4B327D7C}"/>
              </a:ext>
            </a:extLst>
          </p:cNvPr>
          <p:cNvSpPr txBox="1"/>
          <p:nvPr/>
        </p:nvSpPr>
        <p:spPr>
          <a:xfrm>
            <a:off x="6042142" y="5143363"/>
            <a:ext cx="4571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poll</a:t>
            </a:r>
            <a:endParaRPr lang="fr-FR" sz="1400" dirty="0"/>
          </a:p>
        </p:txBody>
      </p:sp>
      <p:pic>
        <p:nvPicPr>
          <p:cNvPr id="20" name="Picture 2" descr="Key - Free marketing icons">
            <a:extLst>
              <a:ext uri="{FF2B5EF4-FFF2-40B4-BE49-F238E27FC236}">
                <a16:creationId xmlns:a16="http://schemas.microsoft.com/office/drawing/2014/main" id="{94B98BD6-FA9C-C7C7-444D-CC200766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970" y="2922609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ey - Free marketing icons">
            <a:extLst>
              <a:ext uri="{FF2B5EF4-FFF2-40B4-BE49-F238E27FC236}">
                <a16:creationId xmlns:a16="http://schemas.microsoft.com/office/drawing/2014/main" id="{A31EC0DE-01D1-3BEC-42EB-2C626E55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070" y="2922609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FE148F4-871E-C824-4190-34736E8756CB}"/>
              </a:ext>
            </a:extLst>
          </p:cNvPr>
          <p:cNvSpPr/>
          <p:nvPr/>
        </p:nvSpPr>
        <p:spPr>
          <a:xfrm>
            <a:off x="6264230" y="3431601"/>
            <a:ext cx="1846850" cy="743467"/>
          </a:xfrm>
          <a:prstGeom prst="rect">
            <a:avLst/>
          </a:prstGeom>
          <a:ln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4" descr="Pricing Details - Key Vault | Microsoft Azure">
            <a:extLst>
              <a:ext uri="{FF2B5EF4-FFF2-40B4-BE49-F238E27FC236}">
                <a16:creationId xmlns:a16="http://schemas.microsoft.com/office/drawing/2014/main" id="{B9BFAC14-FC6A-2E5E-B0C6-2ECFE47C6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3" r="23177"/>
          <a:stretch/>
        </p:blipFill>
        <p:spPr bwMode="auto">
          <a:xfrm>
            <a:off x="6069693" y="3561049"/>
            <a:ext cx="476247" cy="46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9F80F4E-E301-8C0B-2484-9160E833A7B4}"/>
              </a:ext>
            </a:extLst>
          </p:cNvPr>
          <p:cNvSpPr txBox="1"/>
          <p:nvPr/>
        </p:nvSpPr>
        <p:spPr>
          <a:xfrm>
            <a:off x="6556552" y="348868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Vault</a:t>
            </a:r>
          </a:p>
        </p:txBody>
      </p:sp>
      <p:pic>
        <p:nvPicPr>
          <p:cNvPr id="25" name="Picture 2" descr="Key - Free marketing icons">
            <a:extLst>
              <a:ext uri="{FF2B5EF4-FFF2-40B4-BE49-F238E27FC236}">
                <a16:creationId xmlns:a16="http://schemas.microsoft.com/office/drawing/2014/main" id="{4AB7E053-C518-F907-7A6B-8C97ABD4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06" y="3810086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5C1BDD58-24BA-9283-29A7-B4576C7B8DB2}"/>
              </a:ext>
            </a:extLst>
          </p:cNvPr>
          <p:cNvSpPr txBox="1"/>
          <p:nvPr/>
        </p:nvSpPr>
        <p:spPr>
          <a:xfrm>
            <a:off x="6964414" y="3778715"/>
            <a:ext cx="991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Master key</a:t>
            </a:r>
          </a:p>
        </p:txBody>
      </p:sp>
      <p:pic>
        <p:nvPicPr>
          <p:cNvPr id="27" name="Picture 2" descr="Key - Free marketing icons">
            <a:extLst>
              <a:ext uri="{FF2B5EF4-FFF2-40B4-BE49-F238E27FC236}">
                <a16:creationId xmlns:a16="http://schemas.microsoft.com/office/drawing/2014/main" id="{5E705E71-6A0C-E30A-7F5E-70D8A3E6B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322" y="4446110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Key - Free marketing icons">
            <a:extLst>
              <a:ext uri="{FF2B5EF4-FFF2-40B4-BE49-F238E27FC236}">
                <a16:creationId xmlns:a16="http://schemas.microsoft.com/office/drawing/2014/main" id="{166B3510-902F-68B1-F591-60EBCF86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22" y="4446110"/>
            <a:ext cx="245035" cy="2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88D49C7-FF7D-32C1-5C21-1199AB7EA2CF}"/>
              </a:ext>
            </a:extLst>
          </p:cNvPr>
          <p:cNvCxnSpPr>
            <a:cxnSpLocks/>
          </p:cNvCxnSpPr>
          <p:nvPr/>
        </p:nvCxnSpPr>
        <p:spPr>
          <a:xfrm flipV="1">
            <a:off x="6264230" y="3059765"/>
            <a:ext cx="6500" cy="37183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42EA8D8-5909-1CD1-DBFA-D36B05E74AE1}"/>
              </a:ext>
            </a:extLst>
          </p:cNvPr>
          <p:cNvCxnSpPr/>
          <p:nvPr/>
        </p:nvCxnSpPr>
        <p:spPr>
          <a:xfrm>
            <a:off x="6256825" y="4175068"/>
            <a:ext cx="0" cy="38661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ngle 30">
            <a:extLst>
              <a:ext uri="{FF2B5EF4-FFF2-40B4-BE49-F238E27FC236}">
                <a16:creationId xmlns:a16="http://schemas.microsoft.com/office/drawing/2014/main" id="{368D9C1D-193E-3B97-8989-CC6304AA133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915925" y="2476430"/>
            <a:ext cx="3534742" cy="6901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31">
            <a:extLst>
              <a:ext uri="{FF2B5EF4-FFF2-40B4-BE49-F238E27FC236}">
                <a16:creationId xmlns:a16="http://schemas.microsoft.com/office/drawing/2014/main" id="{0D6423F5-4489-6A62-A5DC-E06EC9774D5A}"/>
              </a:ext>
            </a:extLst>
          </p:cNvPr>
          <p:cNvCxnSpPr>
            <a:cxnSpLocks/>
            <a:stCxn id="7" idx="3"/>
            <a:endCxn id="3" idx="2"/>
          </p:cNvCxnSpPr>
          <p:nvPr/>
        </p:nvCxnSpPr>
        <p:spPr>
          <a:xfrm flipV="1">
            <a:off x="6874062" y="4409998"/>
            <a:ext cx="3576605" cy="601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00651D9-CAC8-2B30-975E-6D268CAB84B7}"/>
              </a:ext>
            </a:extLst>
          </p:cNvPr>
          <p:cNvSpPr txBox="1"/>
          <p:nvPr/>
        </p:nvSpPr>
        <p:spPr>
          <a:xfrm>
            <a:off x="3398109" y="2261753"/>
            <a:ext cx="10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producer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7D011CE-A2C9-CEBB-CE3C-9837E021D1CF}"/>
              </a:ext>
            </a:extLst>
          </p:cNvPr>
          <p:cNvSpPr txBox="1"/>
          <p:nvPr/>
        </p:nvSpPr>
        <p:spPr>
          <a:xfrm>
            <a:off x="3355277" y="4796751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902C4D35-E8B3-951D-79EB-CA47A498777B}"/>
              </a:ext>
            </a:extLst>
          </p:cNvPr>
          <p:cNvSpPr txBox="1"/>
          <p:nvPr/>
        </p:nvSpPr>
        <p:spPr>
          <a:xfrm>
            <a:off x="2577449" y="473382"/>
            <a:ext cx="25365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conseils</a:t>
            </a:r>
          </a:p>
        </p:txBody>
      </p:sp>
      <p:sp>
        <p:nvSpPr>
          <p:cNvPr id="16" name="Bulle rectangulaire à coins arrondis 15">
            <a:extLst>
              <a:ext uri="{FF2B5EF4-FFF2-40B4-BE49-F238E27FC236}">
                <a16:creationId xmlns:a16="http://schemas.microsoft.com/office/drawing/2014/main" id="{8117D76F-5B45-29E5-8DBA-7092873F8787}"/>
              </a:ext>
            </a:extLst>
          </p:cNvPr>
          <p:cNvSpPr/>
          <p:nvPr/>
        </p:nvSpPr>
        <p:spPr>
          <a:xfrm>
            <a:off x="7515162" y="4376518"/>
            <a:ext cx="1554525" cy="804418"/>
          </a:xfrm>
          <a:prstGeom prst="wedgeRoundRectCallout">
            <a:avLst>
              <a:gd name="adj1" fmla="val -49424"/>
              <a:gd name="adj2" fmla="val -800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Automate Tests </a:t>
            </a:r>
            <a:r>
              <a:rPr lang="fr-FR" sz="1400" dirty="0" err="1">
                <a:solidFill>
                  <a:schemeClr val="tx1"/>
                </a:solidFill>
              </a:rPr>
              <a:t>with</a:t>
            </a:r>
            <a:r>
              <a:rPr lang="fr-FR" sz="1400" dirty="0">
                <a:solidFill>
                  <a:schemeClr val="tx1"/>
                </a:solidFill>
              </a:rPr>
              <a:t> key </a:t>
            </a:r>
            <a:r>
              <a:rPr lang="fr-FR" sz="1400" dirty="0" err="1">
                <a:solidFill>
                  <a:schemeClr val="tx1"/>
                </a:solidFill>
              </a:rPr>
              <a:t>material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renewal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7" name="Bulle rectangulaire à coins arrondis 16">
            <a:extLst>
              <a:ext uri="{FF2B5EF4-FFF2-40B4-BE49-F238E27FC236}">
                <a16:creationId xmlns:a16="http://schemas.microsoft.com/office/drawing/2014/main" id="{F71843D2-2755-C740-7526-78ACF91217A1}"/>
              </a:ext>
            </a:extLst>
          </p:cNvPr>
          <p:cNvSpPr/>
          <p:nvPr/>
        </p:nvSpPr>
        <p:spPr>
          <a:xfrm>
            <a:off x="9313270" y="1634798"/>
            <a:ext cx="1655732" cy="645899"/>
          </a:xfrm>
          <a:prstGeom prst="wedgeRoundRectCallout">
            <a:avLst>
              <a:gd name="adj1" fmla="val -83100"/>
              <a:gd name="adj2" fmla="val 8096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err="1">
                <a:solidFill>
                  <a:schemeClr val="tx1"/>
                </a:solidFill>
              </a:rPr>
              <a:t>Keep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track</a:t>
            </a:r>
            <a:r>
              <a:rPr lang="fr-FR" sz="1400" dirty="0">
                <a:solidFill>
                  <a:schemeClr val="tx1"/>
                </a:solidFill>
              </a:rPr>
              <a:t> of </a:t>
            </a:r>
            <a:r>
              <a:rPr lang="fr-FR" sz="1400" dirty="0" err="1">
                <a:solidFill>
                  <a:schemeClr val="tx1"/>
                </a:solidFill>
              </a:rPr>
              <a:t>each</a:t>
            </a:r>
            <a:br>
              <a:rPr lang="fr-FR" sz="1400" dirty="0">
                <a:solidFill>
                  <a:schemeClr val="tx1"/>
                </a:solidFill>
              </a:rPr>
            </a:br>
            <a:r>
              <a:rPr lang="fr-FR" sz="1400" dirty="0" err="1">
                <a:solidFill>
                  <a:schemeClr val="tx1"/>
                </a:solidFill>
              </a:rPr>
              <a:t>account</a:t>
            </a:r>
            <a:r>
              <a:rPr lang="fr-FR" sz="1400" dirty="0">
                <a:solidFill>
                  <a:schemeClr val="tx1"/>
                </a:solidFill>
              </a:rPr>
              <a:t> usage</a:t>
            </a:r>
          </a:p>
        </p:txBody>
      </p:sp>
      <p:sp>
        <p:nvSpPr>
          <p:cNvPr id="40" name="Bulle rectangulaire à coins arrondis 39">
            <a:extLst>
              <a:ext uri="{FF2B5EF4-FFF2-40B4-BE49-F238E27FC236}">
                <a16:creationId xmlns:a16="http://schemas.microsoft.com/office/drawing/2014/main" id="{CE6A2BC1-F65E-6680-AD6F-85415147AC8E}"/>
              </a:ext>
            </a:extLst>
          </p:cNvPr>
          <p:cNvSpPr/>
          <p:nvPr/>
        </p:nvSpPr>
        <p:spPr>
          <a:xfrm>
            <a:off x="7088577" y="2607358"/>
            <a:ext cx="1645648" cy="645899"/>
          </a:xfrm>
          <a:prstGeom prst="wedgeRoundRectCallout">
            <a:avLst>
              <a:gd name="adj1" fmla="val -100092"/>
              <a:gd name="adj2" fmla="val 6153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err="1">
                <a:solidFill>
                  <a:schemeClr val="tx1"/>
                </a:solidFill>
              </a:rPr>
              <a:t>Keep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track</a:t>
            </a:r>
            <a:r>
              <a:rPr lang="fr-FR" sz="1400" dirty="0">
                <a:solidFill>
                  <a:schemeClr val="tx1"/>
                </a:solidFill>
              </a:rPr>
              <a:t> of </a:t>
            </a:r>
            <a:r>
              <a:rPr lang="fr-FR" sz="1400" dirty="0" err="1">
                <a:solidFill>
                  <a:schemeClr val="tx1"/>
                </a:solidFill>
              </a:rPr>
              <a:t>each</a:t>
            </a:r>
            <a:br>
              <a:rPr lang="fr-FR" sz="1400" dirty="0">
                <a:solidFill>
                  <a:schemeClr val="tx1"/>
                </a:solidFill>
              </a:rPr>
            </a:br>
            <a:r>
              <a:rPr lang="fr-FR" sz="1400" dirty="0" err="1">
                <a:solidFill>
                  <a:schemeClr val="tx1"/>
                </a:solidFill>
              </a:rPr>
              <a:t>account</a:t>
            </a:r>
            <a:r>
              <a:rPr lang="fr-FR" sz="1400" dirty="0">
                <a:solidFill>
                  <a:schemeClr val="tx1"/>
                </a:solidFill>
              </a:rPr>
              <a:t> usage</a:t>
            </a:r>
          </a:p>
        </p:txBody>
      </p:sp>
      <p:sp>
        <p:nvSpPr>
          <p:cNvPr id="41" name="Bulle rectangulaire à coins arrondis 40">
            <a:extLst>
              <a:ext uri="{FF2B5EF4-FFF2-40B4-BE49-F238E27FC236}">
                <a16:creationId xmlns:a16="http://schemas.microsoft.com/office/drawing/2014/main" id="{3CB60B4D-01C0-83E5-EEFE-753FD8B532EB}"/>
              </a:ext>
            </a:extLst>
          </p:cNvPr>
          <p:cNvSpPr/>
          <p:nvPr/>
        </p:nvSpPr>
        <p:spPr>
          <a:xfrm>
            <a:off x="3238271" y="3043756"/>
            <a:ext cx="1645648" cy="645899"/>
          </a:xfrm>
          <a:prstGeom prst="wedgeRoundRectCallout">
            <a:avLst>
              <a:gd name="adj1" fmla="val 114796"/>
              <a:gd name="adj2" fmla="val 658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1"/>
                </a:solidFill>
              </a:rPr>
              <a:t>Expose public key</a:t>
            </a:r>
            <a:br>
              <a:rPr lang="fr-FR" sz="1400" dirty="0">
                <a:solidFill>
                  <a:schemeClr val="tx1"/>
                </a:solidFill>
              </a:rPr>
            </a:br>
            <a:r>
              <a:rPr lang="fr-FR" sz="1400" dirty="0">
                <a:solidFill>
                  <a:schemeClr val="tx1"/>
                </a:solidFill>
              </a:rPr>
              <a:t>in reliable system</a:t>
            </a:r>
          </a:p>
        </p:txBody>
      </p:sp>
    </p:spTree>
    <p:extLst>
      <p:ext uri="{BB962C8B-B14F-4D97-AF65-F5344CB8AC3E}">
        <p14:creationId xmlns:p14="http://schemas.microsoft.com/office/powerpoint/2010/main" val="479266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0" grpId="0" animBg="1"/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5727B27C-9DBA-B0D9-B07A-396D7DFF62E6}"/>
              </a:ext>
            </a:extLst>
          </p:cNvPr>
          <p:cNvSpPr txBox="1"/>
          <p:nvPr/>
        </p:nvSpPr>
        <p:spPr>
          <a:xfrm>
            <a:off x="5303533" y="1963030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CECFA2EA-2D77-75AD-2F11-F8586327E5D9}"/>
              </a:ext>
            </a:extLst>
          </p:cNvPr>
          <p:cNvSpPr txBox="1"/>
          <p:nvPr/>
        </p:nvSpPr>
        <p:spPr>
          <a:xfrm>
            <a:off x="5190602" y="209720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FBE787B8-6FC5-ACF8-781F-D2D1853CB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5170" y="4231428"/>
            <a:ext cx="2219068" cy="2219068"/>
          </a:xfrm>
          <a:prstGeom prst="rect">
            <a:avLst/>
          </a:prstGeom>
        </p:spPr>
      </p:pic>
      <p:sp>
        <p:nvSpPr>
          <p:cNvPr id="5" name="TextBox 23">
            <a:extLst>
              <a:ext uri="{FF2B5EF4-FFF2-40B4-BE49-F238E27FC236}">
                <a16:creationId xmlns:a16="http://schemas.microsoft.com/office/drawing/2014/main" id="{7E84F5E8-F9DA-3123-8A8C-2DD73B83E3FD}"/>
              </a:ext>
            </a:extLst>
          </p:cNvPr>
          <p:cNvSpPr txBox="1"/>
          <p:nvPr/>
        </p:nvSpPr>
        <p:spPr>
          <a:xfrm>
            <a:off x="5850742" y="2517505"/>
            <a:ext cx="5923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 i="0" dirty="0">
                <a:solidFill>
                  <a:srgbClr val="E01A4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Confidentialité des données</a:t>
            </a:r>
            <a:br>
              <a:rPr lang="fr-FR" sz="2800" i="0" dirty="0">
                <a:solidFill>
                  <a:srgbClr val="E01A4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2800" i="0" dirty="0">
                <a:solidFill>
                  <a:srgbClr val="E01A4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 les offres SaaS Kafka ou Pulsar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06E521FB-50C5-9929-DABD-4D4D5B4D06EB}"/>
              </a:ext>
            </a:extLst>
          </p:cNvPr>
          <p:cNvSpPr txBox="1"/>
          <p:nvPr/>
        </p:nvSpPr>
        <p:spPr>
          <a:xfrm>
            <a:off x="7250479" y="3613901"/>
            <a:ext cx="461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fr-FR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</a:t>
            </a:r>
            <a:r>
              <a:rPr lang="fr-FR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fr-FR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gdufrene</a:t>
            </a:r>
            <a:r>
              <a:rPr lang="fr-FR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/devoxx2024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F9A372B-9B7B-0365-0A48-C452A4782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7753" y="3539219"/>
            <a:ext cx="497484" cy="490669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7B512543-6CE3-F98E-AB19-5678552C9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2450" y="4384653"/>
            <a:ext cx="686647" cy="658621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802ED451-9B26-F099-25C1-BB5715C646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7030" y="5444694"/>
            <a:ext cx="637486" cy="60105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3DC81C-B8DD-E67D-83EC-67901E4DDF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0409" y="4136105"/>
            <a:ext cx="2392502" cy="24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0902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84815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E655E1A-5BDD-973D-6396-0CE17A624994}"/>
              </a:ext>
            </a:extLst>
          </p:cNvPr>
          <p:cNvSpPr txBox="1"/>
          <p:nvPr/>
        </p:nvSpPr>
        <p:spPr>
          <a:xfrm>
            <a:off x="3781435" y="4806177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BA5C745-2847-29D4-C17D-48E463760E07}"/>
              </a:ext>
            </a:extLst>
          </p:cNvPr>
          <p:cNvSpPr txBox="1"/>
          <p:nvPr/>
        </p:nvSpPr>
        <p:spPr>
          <a:xfrm>
            <a:off x="3680696" y="2728985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65DE5163-6330-CE2F-774B-80CC14A4F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8130" y="5483596"/>
            <a:ext cx="1210421" cy="1210421"/>
          </a:xfrm>
          <a:prstGeom prst="rect">
            <a:avLst/>
          </a:prstGeom>
        </p:spPr>
      </p:pic>
      <p:sp>
        <p:nvSpPr>
          <p:cNvPr id="4" name="TextBox 23">
            <a:extLst>
              <a:ext uri="{FF2B5EF4-FFF2-40B4-BE49-F238E27FC236}">
                <a16:creationId xmlns:a16="http://schemas.microsoft.com/office/drawing/2014/main" id="{81008D58-B4E2-FD7F-B942-37DCC71EB356}"/>
              </a:ext>
            </a:extLst>
          </p:cNvPr>
          <p:cNvSpPr txBox="1"/>
          <p:nvPr/>
        </p:nvSpPr>
        <p:spPr>
          <a:xfrm>
            <a:off x="173449" y="5673307"/>
            <a:ext cx="5110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Confidentialité des données</a:t>
            </a:r>
            <a:br>
              <a:rPr lang="fr-FR" sz="240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240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 les offres SaaS Kafka ou Pulsar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17182328-2DC2-2635-8726-4136D0D6C0EE}"/>
              </a:ext>
            </a:extLst>
          </p:cNvPr>
          <p:cNvSpPr txBox="1"/>
          <p:nvPr/>
        </p:nvSpPr>
        <p:spPr>
          <a:xfrm>
            <a:off x="6210030" y="6245918"/>
            <a:ext cx="461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fr-FR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</a:t>
            </a:r>
            <a:r>
              <a:rPr lang="fr-FR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fr-FR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gdufrene</a:t>
            </a:r>
            <a:r>
              <a:rPr lang="fr-FR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/devoxx2024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972E91E2-9747-D68F-3457-54FD985EB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540" y="5705386"/>
            <a:ext cx="497484" cy="4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7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B25D-88A8-21DE-A81E-ED92E2D1BE2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AADB81B-8400-832F-49C1-230C105429F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52C636E6-FF02-8375-83FD-CAEEE74E68F9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DA3C3C14-8920-407B-73E3-FC662F56457E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CB789C4-9C57-DD76-0CE1-F4625E11645E}"/>
              </a:ext>
            </a:extLst>
          </p:cNvPr>
          <p:cNvSpPr txBox="1"/>
          <p:nvPr/>
        </p:nvSpPr>
        <p:spPr>
          <a:xfrm>
            <a:off x="6041756" y="1928536"/>
            <a:ext cx="521927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EDA &amp; </a:t>
            </a:r>
            <a:r>
              <a:rPr lang="en-US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Contexte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projet</a:t>
            </a: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cloud AXA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Principe </a:t>
            </a:r>
            <a:r>
              <a:rPr lang="en-US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général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démos</a:t>
            </a: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avec spring-</a:t>
            </a:r>
            <a:r>
              <a:rPr lang="en-US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kafka</a:t>
            </a:r>
            <a:endParaRPr lang="en-US" dirty="0">
              <a:solidFill>
                <a:srgbClr val="E01A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Vault </a:t>
            </a:r>
            <a:r>
              <a:rPr lang="en-US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centralisé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principe</a:t>
            </a: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démo</a:t>
            </a: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spring-</a:t>
            </a:r>
            <a:r>
              <a:rPr lang="en-US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kafka</a:t>
            </a:r>
            <a:endParaRPr lang="en-US" dirty="0">
              <a:solidFill>
                <a:srgbClr val="E01A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avec pulsar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avec un vault </a:t>
            </a:r>
            <a:r>
              <a:rPr lang="en-US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centralisé</a:t>
            </a:r>
            <a:endParaRPr lang="en-US" dirty="0">
              <a:solidFill>
                <a:srgbClr val="E01A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1823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vatar">
            <a:extLst>
              <a:ext uri="{FF2B5EF4-FFF2-40B4-BE49-F238E27FC236}">
                <a16:creationId xmlns:a16="http://schemas.microsoft.com/office/drawing/2014/main" id="{05C98742-A2C1-A368-B638-D18B6DF62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1" y="1524311"/>
            <a:ext cx="1904689" cy="19046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84F0AB-58DB-871E-5524-21721D800816}"/>
              </a:ext>
            </a:extLst>
          </p:cNvPr>
          <p:cNvSpPr txBox="1"/>
          <p:nvPr/>
        </p:nvSpPr>
        <p:spPr>
          <a:xfrm>
            <a:off x="3544958" y="1524311"/>
            <a:ext cx="3451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Guillaume </a:t>
            </a:r>
            <a:r>
              <a:rPr lang="fr-FR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Dufrêne</a:t>
            </a:r>
            <a:b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18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18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Staff </a:t>
            </a:r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Engineer</a:t>
            </a:r>
            <a: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@ AXA France</a:t>
            </a:r>
          </a:p>
        </p:txBody>
      </p:sp>
      <p:pic>
        <p:nvPicPr>
          <p:cNvPr id="4" name="Picture 4" descr="Computer - Free computer icons">
            <a:extLst>
              <a:ext uri="{FF2B5EF4-FFF2-40B4-BE49-F238E27FC236}">
                <a16:creationId xmlns:a16="http://schemas.microsoft.com/office/drawing/2014/main" id="{F2C92164-2BBA-0650-36A8-A3DFDA586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89" y="3318013"/>
            <a:ext cx="895626" cy="89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lider Icon - Free PNG &amp; SVG 292080 - Noun Project">
            <a:extLst>
              <a:ext uri="{FF2B5EF4-FFF2-40B4-BE49-F238E27FC236}">
                <a16:creationId xmlns:a16="http://schemas.microsoft.com/office/drawing/2014/main" id="{B91C6FE5-1609-9822-8D6A-E696D5D1B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451" y="3051313"/>
            <a:ext cx="1429026" cy="14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ice - Free entertainment icons">
            <a:extLst>
              <a:ext uri="{FF2B5EF4-FFF2-40B4-BE49-F238E27FC236}">
                <a16:creationId xmlns:a16="http://schemas.microsoft.com/office/drawing/2014/main" id="{106A215B-5A83-BA4B-B49A-906805916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213" y="3318013"/>
            <a:ext cx="895626" cy="89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8282754-9ACB-2178-8A4C-A2BB51EE6BA2}"/>
              </a:ext>
            </a:extLst>
          </p:cNvPr>
          <p:cNvSpPr txBox="1"/>
          <p:nvPr/>
        </p:nvSpPr>
        <p:spPr>
          <a:xfrm>
            <a:off x="4482778" y="4379291"/>
            <a:ext cx="1568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Développeur</a:t>
            </a:r>
            <a:b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Enseignant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8C781B-DE4F-2884-BF1E-052E3D2E12DE}"/>
              </a:ext>
            </a:extLst>
          </p:cNvPr>
          <p:cNvSpPr txBox="1"/>
          <p:nvPr/>
        </p:nvSpPr>
        <p:spPr>
          <a:xfrm>
            <a:off x="6773408" y="4379291"/>
            <a:ext cx="1683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Pilote planeur</a:t>
            </a:r>
            <a:b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Instructeur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69B7912-2FC4-412D-B5A0-50203C61E912}"/>
              </a:ext>
            </a:extLst>
          </p:cNvPr>
          <p:cNvSpPr txBox="1"/>
          <p:nvPr/>
        </p:nvSpPr>
        <p:spPr>
          <a:xfrm>
            <a:off x="9004793" y="4468985"/>
            <a:ext cx="21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Board</a:t>
            </a:r>
            <a:r>
              <a:rPr lang="fr-FR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Game Geek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8ED98447-1466-A2D5-33F7-736D4719C2A5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34731494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FB0F33-C9B5-56B7-1A61-B727CC5144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79413" cy="365125"/>
          </a:xfrm>
        </p:spPr>
        <p:txBody>
          <a:bodyPr/>
          <a:lstStyle/>
          <a:p>
            <a:fld id="{DED457E1-C03A-514C-93B6-2CB6674E8CD0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9" name="Picture 4" descr="Computer - Free computer icons">
            <a:extLst>
              <a:ext uri="{FF2B5EF4-FFF2-40B4-BE49-F238E27FC236}">
                <a16:creationId xmlns:a16="http://schemas.microsoft.com/office/drawing/2014/main" id="{265A16A8-0B33-70E0-B1D0-6C15B842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123" y="3423168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rver - Free technology icons">
            <a:extLst>
              <a:ext uri="{FF2B5EF4-FFF2-40B4-BE49-F238E27FC236}">
                <a16:creationId xmlns:a16="http://schemas.microsoft.com/office/drawing/2014/main" id="{007FEC47-496F-AE1F-3D48-BB87AF40C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155" y="3423168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798F52D-6134-34D0-12D7-D977DEE71903}"/>
              </a:ext>
            </a:extLst>
          </p:cNvPr>
          <p:cNvCxnSpPr/>
          <p:nvPr/>
        </p:nvCxnSpPr>
        <p:spPr>
          <a:xfrm>
            <a:off x="2246244" y="3519388"/>
            <a:ext cx="19261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F2DD192-CE0F-3209-31B2-13EF34026C2F}"/>
              </a:ext>
            </a:extLst>
          </p:cNvPr>
          <p:cNvCxnSpPr>
            <a:cxnSpLocks/>
          </p:cNvCxnSpPr>
          <p:nvPr/>
        </p:nvCxnSpPr>
        <p:spPr>
          <a:xfrm flipH="1">
            <a:off x="2246244" y="3855519"/>
            <a:ext cx="183873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A788F49-DC8C-A801-9FAF-3B92ABD85F5B}"/>
              </a:ext>
            </a:extLst>
          </p:cNvPr>
          <p:cNvCxnSpPr/>
          <p:nvPr/>
        </p:nvCxnSpPr>
        <p:spPr>
          <a:xfrm>
            <a:off x="5595731" y="2166301"/>
            <a:ext cx="0" cy="3786808"/>
          </a:xfrm>
          <a:prstGeom prst="line">
            <a:avLst/>
          </a:prstGeom>
          <a:ln>
            <a:solidFill>
              <a:srgbClr val="E01A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Computer - Free computer icons">
            <a:extLst>
              <a:ext uri="{FF2B5EF4-FFF2-40B4-BE49-F238E27FC236}">
                <a16:creationId xmlns:a16="http://schemas.microsoft.com/office/drawing/2014/main" id="{7C2766C8-7649-54EF-A56E-C2B67BDF2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958" y="3423168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rver - Free technology icons">
            <a:extLst>
              <a:ext uri="{FF2B5EF4-FFF2-40B4-BE49-F238E27FC236}">
                <a16:creationId xmlns:a16="http://schemas.microsoft.com/office/drawing/2014/main" id="{7FB0BCD1-4785-D5BA-D3B8-A6B302B09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597" y="2702075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rver - Free technology icons">
            <a:extLst>
              <a:ext uri="{FF2B5EF4-FFF2-40B4-BE49-F238E27FC236}">
                <a16:creationId xmlns:a16="http://schemas.microsoft.com/office/drawing/2014/main" id="{940063C7-097C-8D11-D242-A3A3157C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025" y="2702075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30BA567-DECF-483F-7DD6-871945AC3E9F}"/>
              </a:ext>
            </a:extLst>
          </p:cNvPr>
          <p:cNvSpPr/>
          <p:nvPr/>
        </p:nvSpPr>
        <p:spPr>
          <a:xfrm>
            <a:off x="7540898" y="3470123"/>
            <a:ext cx="2096358" cy="491052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4" descr="Computer - Free computer icons">
            <a:extLst>
              <a:ext uri="{FF2B5EF4-FFF2-40B4-BE49-F238E27FC236}">
                <a16:creationId xmlns:a16="http://schemas.microsoft.com/office/drawing/2014/main" id="{94B49FF4-DC0C-28A2-E15F-D787E940F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854" y="3423168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FF2AC3F-D4C6-C47A-35F2-5DD61055E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28" y="3541166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98EAE990-4DB6-9CC6-66E7-10716382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924" y="3541166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56A605A1-0592-B39E-A72F-99C76A66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20" y="3541166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769A88B-87EB-877F-E451-A00F49A7BE85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6798230" y="3715649"/>
            <a:ext cx="742668" cy="11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3DBC98C-A303-9725-B70A-A74564EB27E6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 flipV="1">
            <a:off x="9637256" y="3715649"/>
            <a:ext cx="530598" cy="11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BFD75A4-3832-3D73-E2D2-4CA04B617B5C}"/>
              </a:ext>
            </a:extLst>
          </p:cNvPr>
          <p:cNvSpPr txBox="1"/>
          <p:nvPr/>
        </p:nvSpPr>
        <p:spPr>
          <a:xfrm>
            <a:off x="5956553" y="4160574"/>
            <a:ext cx="117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producer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0D8EC7-1827-76F2-BA01-6319B6157559}"/>
              </a:ext>
            </a:extLst>
          </p:cNvPr>
          <p:cNvSpPr txBox="1"/>
          <p:nvPr/>
        </p:nvSpPr>
        <p:spPr>
          <a:xfrm>
            <a:off x="9876484" y="419163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AD83511-046A-51B7-E872-46C2A1D60D1F}"/>
              </a:ext>
            </a:extLst>
          </p:cNvPr>
          <p:cNvSpPr txBox="1"/>
          <p:nvPr/>
        </p:nvSpPr>
        <p:spPr>
          <a:xfrm>
            <a:off x="1524110" y="415913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E96C14-1A6F-0B35-CA81-C7275B4CE057}"/>
              </a:ext>
            </a:extLst>
          </p:cNvPr>
          <p:cNvSpPr txBox="1"/>
          <p:nvPr/>
        </p:nvSpPr>
        <p:spPr>
          <a:xfrm>
            <a:off x="4120974" y="41861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07B720CA-D90A-BF1D-67FA-31F9441AEFD9}"/>
              </a:ext>
            </a:extLst>
          </p:cNvPr>
          <p:cNvSpPr txBox="1"/>
          <p:nvPr/>
        </p:nvSpPr>
        <p:spPr>
          <a:xfrm>
            <a:off x="901965" y="694244"/>
            <a:ext cx="13442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EDA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1BA79A56-1C7C-E8F8-A9E4-2A3B4EC2749B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contexte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7075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684DA328-0437-D0B6-8668-35F5045ECB2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contexte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A0A6831-AE71-EB73-4EF7-8B402AD9E610}"/>
              </a:ext>
            </a:extLst>
          </p:cNvPr>
          <p:cNvSpPr/>
          <p:nvPr/>
        </p:nvSpPr>
        <p:spPr>
          <a:xfrm>
            <a:off x="7296659" y="2519265"/>
            <a:ext cx="938462" cy="2548034"/>
          </a:xfrm>
          <a:prstGeom prst="roundRect">
            <a:avLst>
              <a:gd name="adj" fmla="val 839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6E08F0C-2529-9555-AC1E-A246E50794BD}"/>
              </a:ext>
            </a:extLst>
          </p:cNvPr>
          <p:cNvSpPr/>
          <p:nvPr/>
        </p:nvSpPr>
        <p:spPr>
          <a:xfrm>
            <a:off x="2203393" y="2943422"/>
            <a:ext cx="3403745" cy="2123877"/>
          </a:xfrm>
          <a:prstGeom prst="roundRect">
            <a:avLst>
              <a:gd name="adj" fmla="val 839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 descr="Computer - Free computer icons">
            <a:extLst>
              <a:ext uri="{FF2B5EF4-FFF2-40B4-BE49-F238E27FC236}">
                <a16:creationId xmlns:a16="http://schemas.microsoft.com/office/drawing/2014/main" id="{72ED6D8A-695E-3622-0DAE-092826F26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38" y="3481388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rver - Free technology icons">
            <a:extLst>
              <a:ext uri="{FF2B5EF4-FFF2-40B4-BE49-F238E27FC236}">
                <a16:creationId xmlns:a16="http://schemas.microsoft.com/office/drawing/2014/main" id="{DD8D6927-C4AA-A889-FEDC-C3ADC5AD6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50" y="3459910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CD30BAE-1929-7C81-E2D1-5CEA5BB58A0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175210" y="3753546"/>
            <a:ext cx="1464140" cy="2147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F577CD2-FE1D-C03A-01AC-2C3C0F0BD34E}"/>
              </a:ext>
            </a:extLst>
          </p:cNvPr>
          <p:cNvCxnSpPr/>
          <p:nvPr/>
        </p:nvCxnSpPr>
        <p:spPr>
          <a:xfrm>
            <a:off x="6388833" y="2287599"/>
            <a:ext cx="0" cy="37868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Computer - Free computer icons">
            <a:extLst>
              <a:ext uri="{FF2B5EF4-FFF2-40B4-BE49-F238E27FC236}">
                <a16:creationId xmlns:a16="http://schemas.microsoft.com/office/drawing/2014/main" id="{4FBCB29B-97DE-F13B-E249-6EAB099B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35" y="3098156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mputer - Free computer icons">
            <a:extLst>
              <a:ext uri="{FF2B5EF4-FFF2-40B4-BE49-F238E27FC236}">
                <a16:creationId xmlns:a16="http://schemas.microsoft.com/office/drawing/2014/main" id="{990FBF0C-D8E4-BF40-695F-1957912F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35" y="4150765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1D21EA9-71F8-B32F-58AB-06C85CF1C30B}"/>
              </a:ext>
            </a:extLst>
          </p:cNvPr>
          <p:cNvSpPr/>
          <p:nvPr/>
        </p:nvSpPr>
        <p:spPr>
          <a:xfrm>
            <a:off x="9954090" y="2519265"/>
            <a:ext cx="938462" cy="2548034"/>
          </a:xfrm>
          <a:prstGeom prst="roundRect">
            <a:avLst>
              <a:gd name="adj" fmla="val 8397"/>
            </a:avLst>
          </a:prstGeom>
          <a:solidFill>
            <a:schemeClr val="bg1"/>
          </a:solidFill>
          <a:ln w="28575">
            <a:solidFill>
              <a:srgbClr val="E01A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 descr="Server - Free technology icons">
            <a:extLst>
              <a:ext uri="{FF2B5EF4-FFF2-40B4-BE49-F238E27FC236}">
                <a16:creationId xmlns:a16="http://schemas.microsoft.com/office/drawing/2014/main" id="{1B269B2C-C17C-F783-1A3E-513C0F646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685" y="3708279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D1B2317-3729-BC04-625C-4FCE98A95DDA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8235121" y="3793282"/>
            <a:ext cx="1718969" cy="0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2" descr="Confluent : Data in Motion | FR">
            <a:extLst>
              <a:ext uri="{FF2B5EF4-FFF2-40B4-BE49-F238E27FC236}">
                <a16:creationId xmlns:a16="http://schemas.microsoft.com/office/drawing/2014/main" id="{E221C4B1-0F4C-6B6D-485A-55111FBC0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361" y="2637281"/>
            <a:ext cx="809919" cy="13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on AXA dans l'App Store">
            <a:extLst>
              <a:ext uri="{FF2B5EF4-FFF2-40B4-BE49-F238E27FC236}">
                <a16:creationId xmlns:a16="http://schemas.microsoft.com/office/drawing/2014/main" id="{0B1D67CB-DDF0-97A3-A1AC-6E974426B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15195" r="31547" b="14497"/>
          <a:stretch/>
        </p:blipFill>
        <p:spPr bwMode="auto">
          <a:xfrm>
            <a:off x="2267292" y="3032350"/>
            <a:ext cx="348996" cy="3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on AXA dans l'App Store">
            <a:extLst>
              <a:ext uri="{FF2B5EF4-FFF2-40B4-BE49-F238E27FC236}">
                <a16:creationId xmlns:a16="http://schemas.microsoft.com/office/drawing/2014/main" id="{5973FB9A-428B-CD29-B1CF-2DC916A71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15195" r="31547" b="14497"/>
          <a:stretch/>
        </p:blipFill>
        <p:spPr bwMode="auto">
          <a:xfrm>
            <a:off x="7599373" y="2594365"/>
            <a:ext cx="348996" cy="3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C855ED56-E183-E89F-57C8-EDC2CBEB9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5825" y="3459732"/>
            <a:ext cx="617560" cy="292945"/>
          </a:xfrm>
          <a:prstGeom prst="rect">
            <a:avLst/>
          </a:prstGeom>
        </p:spPr>
      </p:pic>
      <p:pic>
        <p:nvPicPr>
          <p:cNvPr id="19" name="Picture 4" descr="Computer - Free computer icons">
            <a:extLst>
              <a:ext uri="{FF2B5EF4-FFF2-40B4-BE49-F238E27FC236}">
                <a16:creationId xmlns:a16="http://schemas.microsoft.com/office/drawing/2014/main" id="{CB292F78-F9BD-CE7D-F943-FC4C3122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38" y="4237466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AC68CC6A-857F-C508-9B4F-0CBDDF2AF891}"/>
              </a:ext>
            </a:extLst>
          </p:cNvPr>
          <p:cNvCxnSpPr>
            <a:endCxn id="6" idx="2"/>
          </p:cNvCxnSpPr>
          <p:nvPr/>
        </p:nvCxnSpPr>
        <p:spPr>
          <a:xfrm flipV="1">
            <a:off x="3175210" y="4047182"/>
            <a:ext cx="1757776" cy="433016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>
            <a:extLst>
              <a:ext uri="{FF2B5EF4-FFF2-40B4-BE49-F238E27FC236}">
                <a16:creationId xmlns:a16="http://schemas.microsoft.com/office/drawing/2014/main" id="{E4B5A9CD-2448-6F99-D513-86B52D5A9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48090" y="2523626"/>
            <a:ext cx="514350" cy="2952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08298C-8D35-AF17-187D-4DDB5028F4FF}"/>
              </a:ext>
            </a:extLst>
          </p:cNvPr>
          <p:cNvSpPr txBox="1"/>
          <p:nvPr/>
        </p:nvSpPr>
        <p:spPr>
          <a:xfrm>
            <a:off x="901965" y="694244"/>
            <a:ext cx="36224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the cloud</a:t>
            </a:r>
          </a:p>
        </p:txBody>
      </p:sp>
    </p:spTree>
    <p:extLst>
      <p:ext uri="{BB962C8B-B14F-4D97-AF65-F5344CB8AC3E}">
        <p14:creationId xmlns:p14="http://schemas.microsoft.com/office/powerpoint/2010/main" val="176939828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2835F07B-251B-23F1-0E22-7BB064545EA8}"/>
              </a:ext>
            </a:extLst>
          </p:cNvPr>
          <p:cNvSpPr txBox="1"/>
          <p:nvPr/>
        </p:nvSpPr>
        <p:spPr>
          <a:xfrm>
            <a:off x="901965" y="694244"/>
            <a:ext cx="12766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TLS</a:t>
            </a: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42B0E074-F527-4332-927A-10C28BBB8D1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principe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85D18C3-E2CE-2E17-7613-90A4DBF5B206}"/>
              </a:ext>
            </a:extLst>
          </p:cNvPr>
          <p:cNvSpPr/>
          <p:nvPr/>
        </p:nvSpPr>
        <p:spPr>
          <a:xfrm>
            <a:off x="8887016" y="3923541"/>
            <a:ext cx="919219" cy="854633"/>
          </a:xfrm>
          <a:prstGeom prst="roundRect">
            <a:avLst>
              <a:gd name="adj" fmla="val 839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66DF7AA-6A0F-ADEF-15AC-77A3E1C57D81}"/>
              </a:ext>
            </a:extLst>
          </p:cNvPr>
          <p:cNvSpPr/>
          <p:nvPr/>
        </p:nvSpPr>
        <p:spPr>
          <a:xfrm>
            <a:off x="3148185" y="3935240"/>
            <a:ext cx="919219" cy="854633"/>
          </a:xfrm>
          <a:prstGeom prst="roundRect">
            <a:avLst>
              <a:gd name="adj" fmla="val 839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4" descr="Computer - Free computer icons">
            <a:extLst>
              <a:ext uri="{FF2B5EF4-FFF2-40B4-BE49-F238E27FC236}">
                <a16:creationId xmlns:a16="http://schemas.microsoft.com/office/drawing/2014/main" id="{394BEC24-6967-A5E2-A626-F817B28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230" y="4070076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rver - Free technology icons">
            <a:extLst>
              <a:ext uri="{FF2B5EF4-FFF2-40B4-BE49-F238E27FC236}">
                <a16:creationId xmlns:a16="http://schemas.microsoft.com/office/drawing/2014/main" id="{4D8B9C3F-C448-E5C8-78E0-4241D5BC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92" y="3341806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rver - Free technology icons">
            <a:extLst>
              <a:ext uri="{FF2B5EF4-FFF2-40B4-BE49-F238E27FC236}">
                <a16:creationId xmlns:a16="http://schemas.microsoft.com/office/drawing/2014/main" id="{10023D8F-7365-0DAF-F857-A536A8D0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57" y="3336269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15BE9BB-082A-A085-0850-DC0741A87B2E}"/>
              </a:ext>
            </a:extLst>
          </p:cNvPr>
          <p:cNvSpPr/>
          <p:nvPr/>
        </p:nvSpPr>
        <p:spPr>
          <a:xfrm>
            <a:off x="5369196" y="4109854"/>
            <a:ext cx="2096358" cy="49105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01A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Computer - Free computer icons">
            <a:extLst>
              <a:ext uri="{FF2B5EF4-FFF2-40B4-BE49-F238E27FC236}">
                <a16:creationId xmlns:a16="http://schemas.microsoft.com/office/drawing/2014/main" id="{90321C61-D74B-7E91-4151-ABC700BEA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989" y="4058378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D946E5A-5647-82DA-B009-C11FBC85C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26" y="4180897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BFB2A05-FEEF-918E-0FB7-A9B7E1D4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222" y="4180897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68AF73FC-4E50-B5BF-2BBA-BB6C695D4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18" y="4180897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1744D00-1927-6F03-6F67-6F194D9CABE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067404" y="4355380"/>
            <a:ext cx="1301792" cy="71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33D7DEB-C05C-91E6-F290-0F64E9E26695}"/>
              </a:ext>
            </a:extLst>
          </p:cNvPr>
          <p:cNvCxnSpPr>
            <a:cxnSpLocks/>
            <a:stCxn id="4" idx="1"/>
            <a:endCxn id="9" idx="3"/>
          </p:cNvCxnSpPr>
          <p:nvPr/>
        </p:nvCxnSpPr>
        <p:spPr>
          <a:xfrm flipH="1">
            <a:off x="7465554" y="4350858"/>
            <a:ext cx="1421462" cy="45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BB0FEA4-C9AC-2E84-91AD-6C8D4FD30BEB}"/>
              </a:ext>
            </a:extLst>
          </p:cNvPr>
          <p:cNvSpPr txBox="1"/>
          <p:nvPr/>
        </p:nvSpPr>
        <p:spPr>
          <a:xfrm>
            <a:off x="4526836" y="4070076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TLS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EA2337D-DBD3-82A0-7DFA-B71ED3402DCF}"/>
              </a:ext>
            </a:extLst>
          </p:cNvPr>
          <p:cNvSpPr txBox="1"/>
          <p:nvPr/>
        </p:nvSpPr>
        <p:spPr>
          <a:xfrm>
            <a:off x="7997658" y="4051191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TLS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8293F4E-321D-7A93-B8CA-5F6857C7B011}"/>
              </a:ext>
            </a:extLst>
          </p:cNvPr>
          <p:cNvSpPr/>
          <p:nvPr/>
        </p:nvSpPr>
        <p:spPr>
          <a:xfrm>
            <a:off x="5235185" y="1759946"/>
            <a:ext cx="2526978" cy="1084010"/>
          </a:xfrm>
          <a:prstGeom prst="roundRect">
            <a:avLst>
              <a:gd name="adj" fmla="val 10727"/>
            </a:avLst>
          </a:prstGeom>
          <a:solidFill>
            <a:schemeClr val="bg1"/>
          </a:solidFill>
          <a:ln w="28575">
            <a:solidFill>
              <a:srgbClr val="E01A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C0DE00C-D1E9-2B40-BBE4-2B48E3D149E0}"/>
              </a:ext>
            </a:extLst>
          </p:cNvPr>
          <p:cNvSpPr txBox="1"/>
          <p:nvPr/>
        </p:nvSpPr>
        <p:spPr>
          <a:xfrm>
            <a:off x="5400520" y="1463663"/>
            <a:ext cx="79541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Public PKI</a:t>
            </a:r>
          </a:p>
        </p:txBody>
      </p:sp>
      <p:pic>
        <p:nvPicPr>
          <p:cNvPr id="20" name="Picture 2" descr="Certificate diploma - Free social icons">
            <a:extLst>
              <a:ext uri="{FF2B5EF4-FFF2-40B4-BE49-F238E27FC236}">
                <a16:creationId xmlns:a16="http://schemas.microsoft.com/office/drawing/2014/main" id="{06C10306-E901-D0ED-259F-DB65462CE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209" y="3123435"/>
            <a:ext cx="348996" cy="34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ertificate diploma - Free social icons">
            <a:extLst>
              <a:ext uri="{FF2B5EF4-FFF2-40B4-BE49-F238E27FC236}">
                <a16:creationId xmlns:a16="http://schemas.microsoft.com/office/drawing/2014/main" id="{47890568-C5F7-476F-9A0A-A62A67F66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674" y="3124443"/>
            <a:ext cx="348996" cy="34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ertificate diploma - Free social icons">
            <a:extLst>
              <a:ext uri="{FF2B5EF4-FFF2-40B4-BE49-F238E27FC236}">
                <a16:creationId xmlns:a16="http://schemas.microsoft.com/office/drawing/2014/main" id="{30B6682C-AE1D-C427-1B14-BBE0B461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40" y="1927976"/>
            <a:ext cx="348996" cy="34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7652F9-F19F-B0C9-C5F9-05F527F565EE}"/>
              </a:ext>
            </a:extLst>
          </p:cNvPr>
          <p:cNvSpPr txBox="1"/>
          <p:nvPr/>
        </p:nvSpPr>
        <p:spPr>
          <a:xfrm>
            <a:off x="5798226" y="1909353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ISRG Root X1</a:t>
            </a:r>
          </a:p>
        </p:txBody>
      </p:sp>
      <p:pic>
        <p:nvPicPr>
          <p:cNvPr id="25" name="Picture 2" descr="Certificate diploma - Free social icons">
            <a:extLst>
              <a:ext uri="{FF2B5EF4-FFF2-40B4-BE49-F238E27FC236}">
                <a16:creationId xmlns:a16="http://schemas.microsoft.com/office/drawing/2014/main" id="{C9BFEBAE-85EB-FF69-3F3B-4F3E74B84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40" y="2331176"/>
            <a:ext cx="348996" cy="34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58EE3A77-58A5-4CFB-ECF4-B2972DC0FEB6}"/>
              </a:ext>
            </a:extLst>
          </p:cNvPr>
          <p:cNvSpPr txBox="1"/>
          <p:nvPr/>
        </p:nvSpPr>
        <p:spPr>
          <a:xfrm>
            <a:off x="5798226" y="2312553"/>
            <a:ext cx="181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Let's</a:t>
            </a:r>
            <a:r>
              <a:rPr lang="fr-FR" dirty="0"/>
              <a:t> </a:t>
            </a:r>
            <a:r>
              <a:rPr lang="fr-FR" dirty="0" err="1"/>
              <a:t>Encrypt</a:t>
            </a:r>
            <a:r>
              <a:rPr lang="fr-FR" dirty="0"/>
              <a:t> (R3)</a:t>
            </a:r>
          </a:p>
        </p:txBody>
      </p:sp>
    </p:spTree>
    <p:extLst>
      <p:ext uri="{BB962C8B-B14F-4D97-AF65-F5344CB8AC3E}">
        <p14:creationId xmlns:p14="http://schemas.microsoft.com/office/powerpoint/2010/main" val="216615088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742FA1BC-2CAB-A7D9-DD2C-5780222BB3C5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principe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304F561-6D3B-A408-8C9C-7079DC9D15DC}"/>
              </a:ext>
            </a:extLst>
          </p:cNvPr>
          <p:cNvSpPr txBox="1"/>
          <p:nvPr/>
        </p:nvSpPr>
        <p:spPr>
          <a:xfrm>
            <a:off x="901965" y="694244"/>
            <a:ext cx="3371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spc="-150" dirty="0" err="1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chiffrement</a:t>
            </a:r>
            <a:endParaRPr lang="en-US" sz="2500" b="1" spc="-15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4E95D47-75AA-D0A7-B0EF-77C2081084F1}"/>
              </a:ext>
            </a:extLst>
          </p:cNvPr>
          <p:cNvSpPr/>
          <p:nvPr/>
        </p:nvSpPr>
        <p:spPr>
          <a:xfrm>
            <a:off x="3320360" y="1936313"/>
            <a:ext cx="3800909" cy="3666073"/>
          </a:xfrm>
          <a:prstGeom prst="roundRect">
            <a:avLst>
              <a:gd name="adj" fmla="val 3785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1FA06F6-9111-F6FB-3D00-C3EA3C1D7ABF}"/>
              </a:ext>
            </a:extLst>
          </p:cNvPr>
          <p:cNvSpPr/>
          <p:nvPr/>
        </p:nvSpPr>
        <p:spPr>
          <a:xfrm>
            <a:off x="7992860" y="3166530"/>
            <a:ext cx="2526978" cy="1243468"/>
          </a:xfrm>
          <a:prstGeom prst="roundRect">
            <a:avLst>
              <a:gd name="adj" fmla="val 10727"/>
            </a:avLst>
          </a:prstGeom>
          <a:solidFill>
            <a:schemeClr val="bg1"/>
          </a:solidFill>
          <a:ln w="28575">
            <a:solidFill>
              <a:srgbClr val="E01A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4" descr="Computer - Free computer icons">
            <a:extLst>
              <a:ext uri="{FF2B5EF4-FFF2-40B4-BE49-F238E27FC236}">
                <a16:creationId xmlns:a16="http://schemas.microsoft.com/office/drawing/2014/main" id="{2AD730AD-638B-CD3B-1B60-AC6A2C63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034" y="2164474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rver - Free technology icons">
            <a:extLst>
              <a:ext uri="{FF2B5EF4-FFF2-40B4-BE49-F238E27FC236}">
                <a16:creationId xmlns:a16="http://schemas.microsoft.com/office/drawing/2014/main" id="{5543959A-D5DD-E04E-797E-906655BD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565" y="3494628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mputer - Free computer icons">
            <a:extLst>
              <a:ext uri="{FF2B5EF4-FFF2-40B4-BE49-F238E27FC236}">
                <a16:creationId xmlns:a16="http://schemas.microsoft.com/office/drawing/2014/main" id="{1B6130BC-3B5E-4C50-26CC-8DCACDCC0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592" y="4706591"/>
            <a:ext cx="587272" cy="5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A76CE1-E75C-7BCB-C3DA-49AB1FE62499}"/>
              </a:ext>
            </a:extLst>
          </p:cNvPr>
          <p:cNvSpPr/>
          <p:nvPr/>
        </p:nvSpPr>
        <p:spPr>
          <a:xfrm>
            <a:off x="4473081" y="4717792"/>
            <a:ext cx="1206663" cy="58727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F22B4AD-2059-AD2B-55A9-FB073CA6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59" y="4806934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C95A58-065D-3C93-9D70-7DAD5179EE8A}"/>
              </a:ext>
            </a:extLst>
          </p:cNvPr>
          <p:cNvSpPr/>
          <p:nvPr/>
        </p:nvSpPr>
        <p:spPr>
          <a:xfrm>
            <a:off x="4514944" y="2182794"/>
            <a:ext cx="1206663" cy="58727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568560C-C71F-F0AA-5084-58C95D3B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002" y="2271936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BE09C4C-C5EC-44AD-A127-5736799F7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922" y="2271936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72ADDF1-2939-17F0-FC80-27C0F3361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551" y="3613781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9B83A8CB-E174-2DCF-974B-3DB0A0B31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19" y="3613781"/>
            <a:ext cx="348966" cy="34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onfluent : Data in Motion | FR">
            <a:extLst>
              <a:ext uri="{FF2B5EF4-FFF2-40B4-BE49-F238E27FC236}">
                <a16:creationId xmlns:a16="http://schemas.microsoft.com/office/drawing/2014/main" id="{074FBA09-4512-B9CE-90B5-5E7AC3EBD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528" y="3244219"/>
            <a:ext cx="937845" cy="152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4" descr="Mon AXA dans l'App Store">
            <a:extLst>
              <a:ext uri="{FF2B5EF4-FFF2-40B4-BE49-F238E27FC236}">
                <a16:creationId xmlns:a16="http://schemas.microsoft.com/office/drawing/2014/main" id="{544C30F0-134F-1EEB-D9F2-944037429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15195" r="31547" b="14497"/>
          <a:stretch/>
        </p:blipFill>
        <p:spPr bwMode="auto">
          <a:xfrm>
            <a:off x="6696017" y="2008265"/>
            <a:ext cx="348996" cy="3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4132F31-B626-60BA-5A76-8AE31ECEF5DA}"/>
              </a:ext>
            </a:extLst>
          </p:cNvPr>
          <p:cNvSpPr txBox="1"/>
          <p:nvPr/>
        </p:nvSpPr>
        <p:spPr>
          <a:xfrm>
            <a:off x="4841922" y="2666286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send</a:t>
            </a:r>
            <a:endParaRPr lang="fr-FR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45D3798-3C44-86F3-AB2D-7A35DDAB038E}"/>
              </a:ext>
            </a:extLst>
          </p:cNvPr>
          <p:cNvSpPr txBox="1"/>
          <p:nvPr/>
        </p:nvSpPr>
        <p:spPr>
          <a:xfrm>
            <a:off x="4847824" y="5168378"/>
            <a:ext cx="4571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poll</a:t>
            </a:r>
            <a:endParaRPr lang="fr-FR" sz="1400" dirty="0"/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8AA5CDE0-0F65-23D5-B4B7-E695F7FCC52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721607" y="2476430"/>
            <a:ext cx="3534742" cy="690100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BB7161A-0030-33DB-9C61-5582DF130436}"/>
              </a:ext>
            </a:extLst>
          </p:cNvPr>
          <p:cNvCxnSpPr>
            <a:cxnSpLocks/>
            <a:stCxn id="9" idx="3"/>
            <a:endCxn id="5" idx="2"/>
          </p:cNvCxnSpPr>
          <p:nvPr/>
        </p:nvCxnSpPr>
        <p:spPr>
          <a:xfrm flipV="1">
            <a:off x="5679744" y="4409998"/>
            <a:ext cx="3576605" cy="601430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233D1AD-C71D-78A6-28B6-F9F4052D44D3}"/>
              </a:ext>
            </a:extLst>
          </p:cNvPr>
          <p:cNvSpPr txBox="1"/>
          <p:nvPr/>
        </p:nvSpPr>
        <p:spPr>
          <a:xfrm>
            <a:off x="2026507" y="2261753"/>
            <a:ext cx="117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producer</a:t>
            </a:r>
            <a:endParaRPr lang="fr-FR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0D254E4-D7AB-2976-2585-615B9765AB99}"/>
              </a:ext>
            </a:extLst>
          </p:cNvPr>
          <p:cNvSpPr txBox="1"/>
          <p:nvPr/>
        </p:nvSpPr>
        <p:spPr>
          <a:xfrm>
            <a:off x="1983675" y="479675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484622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15299 -2.22222E-6 C 0.22161 -2.22222E-6 0.30612 0.05394 0.30612 0.09769 L 0.30612 0.195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99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301 C -0.00807 0.05672 -0.0168 0.11065 -0.08034 0.13936 C -0.14388 0.16829 -0.26211 0.17223 -0.38034 0.17639 " pathEditMode="relative" ptsTypes="AAA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FE32A857-28A7-333E-BFC0-3909204A735F}"/>
              </a:ext>
            </a:extLst>
          </p:cNvPr>
          <p:cNvSpPr txBox="1"/>
          <p:nvPr/>
        </p:nvSpPr>
        <p:spPr>
          <a:xfrm>
            <a:off x="901965" y="694244"/>
            <a:ext cx="16770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AES ?</a:t>
            </a: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0BF6C728-43D8-9D45-6687-FF843C7E860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principe</a:t>
            </a:r>
            <a:endParaRPr lang="en-US" sz="30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3">
            <a:hlinkClick r:id="rId3"/>
            <a:extLst>
              <a:ext uri="{FF2B5EF4-FFF2-40B4-BE49-F238E27FC236}">
                <a16:creationId xmlns:a16="http://schemas.microsoft.com/office/drawing/2014/main" id="{56865807-0C40-2123-6167-788E4602C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065" y="1946511"/>
            <a:ext cx="3571961" cy="19764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AD5A1D2-2CDE-2A22-5E3F-BBE2A316044F}"/>
              </a:ext>
            </a:extLst>
          </p:cNvPr>
          <p:cNvSpPr txBox="1"/>
          <p:nvPr/>
        </p:nvSpPr>
        <p:spPr>
          <a:xfrm>
            <a:off x="6993065" y="4218993"/>
            <a:ext cx="3571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u="none" strike="noStrike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3" tooltip="AES GCM (Advanced Encryption Standard in Galois Counter Mode) - Computerphile"/>
              </a:rPr>
              <a:t>AES GCM (Advanced Encryption Standard in Galois Counter Mode) </a:t>
            </a:r>
            <a:endParaRPr lang="fr-FR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Image 5">
            <a:hlinkClick r:id="rId5"/>
            <a:extLst>
              <a:ext uri="{FF2B5EF4-FFF2-40B4-BE49-F238E27FC236}">
                <a16:creationId xmlns:a16="http://schemas.microsoft.com/office/drawing/2014/main" id="{231BC2E1-A4C7-D08B-4BE2-811F5DDF7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003" y="1946511"/>
            <a:ext cx="3584997" cy="19764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0F98F4A-4856-BFFA-0F6D-07BC11A8B24E}"/>
              </a:ext>
            </a:extLst>
          </p:cNvPr>
          <p:cNvSpPr txBox="1"/>
          <p:nvPr/>
        </p:nvSpPr>
        <p:spPr>
          <a:xfrm>
            <a:off x="2511003" y="4218993"/>
            <a:ext cx="3584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5" tooltip="AES Explained (Advanced Encryption Standard) - Computerphile"/>
              </a:rPr>
              <a:t>AES Explained (Advanced Encryption Standard)</a:t>
            </a:r>
            <a:endParaRPr lang="fr-FR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" name="Graphique 9">
            <a:hlinkClick r:id="rId7"/>
            <a:extLst>
              <a:ext uri="{FF2B5EF4-FFF2-40B4-BE49-F238E27FC236}">
                <a16:creationId xmlns:a16="http://schemas.microsoft.com/office/drawing/2014/main" id="{8BF55598-16A6-70D1-0802-C0A9616FE5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73627" y="5578677"/>
            <a:ext cx="892764" cy="6376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822F045-3469-2EF4-44DC-50C5CA464C21}"/>
              </a:ext>
            </a:extLst>
          </p:cNvPr>
          <p:cNvSpPr txBox="1"/>
          <p:nvPr/>
        </p:nvSpPr>
        <p:spPr>
          <a:xfrm>
            <a:off x="3636579" y="5681325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Open Sans" pitchFamily="2" charset="0"/>
                <a:ea typeface="Open Sans" pitchFamily="2" charset="0"/>
                <a:cs typeface="Open Sans" pitchFamily="2" charset="0"/>
                <a:hlinkClick r:id="rId7"/>
              </a:rPr>
              <a:t>@</a:t>
            </a:r>
            <a:r>
              <a:rPr lang="fr-FR" sz="2400" dirty="0" err="1">
                <a:latin typeface="Open Sans" pitchFamily="2" charset="0"/>
                <a:ea typeface="Open Sans" pitchFamily="2" charset="0"/>
                <a:cs typeface="Open Sans" pitchFamily="2" charset="0"/>
                <a:hlinkClick r:id="rId7"/>
              </a:rPr>
              <a:t>Computerphile</a:t>
            </a:r>
            <a:endParaRPr lang="fr-FR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07012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4133</TotalTime>
  <Words>2037</Words>
  <Application>Microsoft Macintosh PowerPoint</Application>
  <PresentationFormat>Grand écran</PresentationFormat>
  <Paragraphs>302</Paragraphs>
  <Slides>28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Menlo</vt:lpstr>
      <vt:lpstr>Open Sans</vt:lpstr>
      <vt:lpstr>Pirulen Rg</vt:lpstr>
      <vt:lpstr>Source Sans Pro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DUFRENE Guillaume</cp:lastModifiedBy>
  <cp:revision>51</cp:revision>
  <dcterms:created xsi:type="dcterms:W3CDTF">2023-01-26T08:16:31Z</dcterms:created>
  <dcterms:modified xsi:type="dcterms:W3CDTF">2024-04-12T13:47:21Z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2024-04-10T18:46:04Z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9d97dee2-0e6a-4ccc-ae3a-d61e88243ce2</vt:lpwstr>
  </property>
  <property fmtid="{D5CDD505-2E9C-101B-9397-08002B2CF9AE}" pid="8" name="MSIP_Label_65722654-0696-4b8f-bb0e-68bcd3f909d4_ContentBits">
    <vt:lpwstr>3</vt:lpwstr>
  </property>
  <property fmtid="{D5CDD505-2E9C-101B-9397-08002B2CF9AE}" pid="9" name="ClassificationContentMarkingFooterLocations">
    <vt:lpwstr>Thème Office:8</vt:lpwstr>
  </property>
  <property fmtid="{D5CDD505-2E9C-101B-9397-08002B2CF9AE}" pid="10" name="ClassificationContentMarkingFooterText">
    <vt:lpwstr>
 Classification : Public </vt:lpwstr>
  </property>
</Properties>
</file>